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695" r:id="rId5"/>
  </p:sldMasterIdLst>
  <p:notesMasterIdLst>
    <p:notesMasterId r:id="rId20"/>
  </p:notesMasterIdLst>
  <p:sldIdLst>
    <p:sldId id="2147471665" r:id="rId6"/>
    <p:sldId id="259" r:id="rId7"/>
    <p:sldId id="2147471672" r:id="rId8"/>
    <p:sldId id="264" r:id="rId9"/>
    <p:sldId id="6158" r:id="rId10"/>
    <p:sldId id="2147477741" r:id="rId11"/>
    <p:sldId id="1520" r:id="rId12"/>
    <p:sldId id="3484" r:id="rId13"/>
    <p:sldId id="3479" r:id="rId14"/>
    <p:sldId id="3485" r:id="rId15"/>
    <p:sldId id="3486" r:id="rId16"/>
    <p:sldId id="2147477740" r:id="rId17"/>
    <p:sldId id="3425" r:id="rId18"/>
    <p:sldId id="3448"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onsolas" panose="020B0609020204030204" pitchFamily="49" charset="0"/>
      <p:regular r:id="rId25"/>
      <p:bold r:id="rId26"/>
      <p:italic r:id="rId27"/>
      <p:boldItalic r:id="rId28"/>
    </p:embeddedFont>
    <p:embeddedFont>
      <p:font typeface="Espa" panose="020B0604020202020204" charset="0"/>
      <p:regular r:id="rId29"/>
    </p:embeddedFont>
    <p:embeddedFont>
      <p:font typeface="Kollektif" panose="020B0604020202020204" charset="0"/>
      <p:regular r:id="rId30"/>
    </p:embeddedFont>
    <p:embeddedFont>
      <p:font typeface="Segoe UI" panose="020B0502040204020203" pitchFamily="34" charset="0"/>
      <p:regular r:id="rId31"/>
      <p:bold r:id="rId32"/>
      <p:italic r:id="rId33"/>
      <p:boldItalic r:id="rId34"/>
    </p:embeddedFont>
    <p:embeddedFont>
      <p:font typeface="Segoe UI Semibold" panose="020B0702040204020203" pitchFamily="34" charset="0"/>
      <p:bold r:id="rId35"/>
      <p:boldItalic r:id="rId36"/>
    </p:embeddedFont>
    <p:embeddedFont>
      <p:font typeface="Segoe UI Semilight" panose="020B0402040204020203" pitchFamily="34"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tended labs - Add a Message Extension" id="{8BC2DBE1-771F-4C0E-8D75-92F0BDC0CED8}">
          <p14:sldIdLst>
            <p14:sldId id="2147471665"/>
            <p14:sldId id="259"/>
            <p14:sldId id="2147471672"/>
            <p14:sldId id="264"/>
            <p14:sldId id="6158"/>
            <p14:sldId id="2147477741"/>
            <p14:sldId id="1520"/>
            <p14:sldId id="3484"/>
            <p14:sldId id="3479"/>
            <p14:sldId id="3485"/>
            <p14:sldId id="3486"/>
            <p14:sldId id="2147477740"/>
            <p14:sldId id="3425"/>
            <p14:sldId id="34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CD5B5"/>
    <a:srgbClr val="996633"/>
    <a:srgbClr val="FFFFFF"/>
    <a:srgbClr val="7F2F2D"/>
    <a:srgbClr val="8EB75A"/>
    <a:srgbClr val="252526"/>
    <a:srgbClr val="0077D7"/>
    <a:srgbClr val="9797D6"/>
    <a:srgbClr val="4647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B9627-C171-4633-AE2D-E67C2C3841C9}" v="16" dt="2022-11-08T22:47:54.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07" autoAdjust="0"/>
    <p:restoredTop sz="84606" autoAdjust="0"/>
  </p:normalViewPr>
  <p:slideViewPr>
    <p:cSldViewPr snapToGrid="0">
      <p:cViewPr varScale="1">
        <p:scale>
          <a:sx n="75" d="100"/>
          <a:sy n="75" d="100"/>
        </p:scale>
        <p:origin x="89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1.fntdata"/><Relationship Id="rId44" Type="http://schemas.microsoft.com/office/2015/10/relationships/revisionInfo" Target="revisionInfo.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20" Type="http://schemas.openxmlformats.org/officeDocument/2006/relationships/notesMaster" Target="notesMasters/notesMaster1.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E98678DD-0AA1-4086-8A0E-5902947AC0B1}"/>
    <pc:docChg chg="delSld delSection modSection">
      <pc:chgData name="Bob German" userId="19671429-1359-457f-bfc1-1be1ee65d4d9" providerId="ADAL" clId="{E98678DD-0AA1-4086-8A0E-5902947AC0B1}" dt="2022-09-14T22:14:31.527" v="14" actId="18676"/>
      <pc:docMkLst>
        <pc:docMk/>
      </pc:docMkLst>
      <pc:sldChg chg="del">
        <pc:chgData name="Bob German" userId="19671429-1359-457f-bfc1-1be1ee65d4d9" providerId="ADAL" clId="{E98678DD-0AA1-4086-8A0E-5902947AC0B1}" dt="2022-09-14T22:13:51.269" v="2" actId="18676"/>
        <pc:sldMkLst>
          <pc:docMk/>
          <pc:sldMk cId="0" sldId="256"/>
        </pc:sldMkLst>
      </pc:sldChg>
      <pc:sldChg chg="del">
        <pc:chgData name="Bob German" userId="19671429-1359-457f-bfc1-1be1ee65d4d9" providerId="ADAL" clId="{E98678DD-0AA1-4086-8A0E-5902947AC0B1}" dt="2022-09-14T22:14:31.527" v="14" actId="18676"/>
        <pc:sldMkLst>
          <pc:docMk/>
          <pc:sldMk cId="0" sldId="257"/>
        </pc:sldMkLst>
      </pc:sldChg>
      <pc:sldChg chg="del">
        <pc:chgData name="Bob German" userId="19671429-1359-457f-bfc1-1be1ee65d4d9" providerId="ADAL" clId="{E98678DD-0AA1-4086-8A0E-5902947AC0B1}" dt="2022-09-14T22:13:48.963" v="1" actId="18676"/>
        <pc:sldMkLst>
          <pc:docMk/>
          <pc:sldMk cId="0" sldId="258"/>
        </pc:sldMkLst>
      </pc:sldChg>
      <pc:sldChg chg="del">
        <pc:chgData name="Bob German" userId="19671429-1359-457f-bfc1-1be1ee65d4d9" providerId="ADAL" clId="{E98678DD-0AA1-4086-8A0E-5902947AC0B1}" dt="2022-09-14T22:14:31.527" v="14" actId="18676"/>
        <pc:sldMkLst>
          <pc:docMk/>
          <pc:sldMk cId="0" sldId="261"/>
        </pc:sldMkLst>
      </pc:sldChg>
      <pc:sldChg chg="del">
        <pc:chgData name="Bob German" userId="19671429-1359-457f-bfc1-1be1ee65d4d9" providerId="ADAL" clId="{E98678DD-0AA1-4086-8A0E-5902947AC0B1}" dt="2022-09-14T22:13:46.349" v="0" actId="18676"/>
        <pc:sldMkLst>
          <pc:docMk/>
          <pc:sldMk cId="1765580783" sldId="263"/>
        </pc:sldMkLst>
      </pc:sldChg>
      <pc:sldChg chg="del">
        <pc:chgData name="Bob German" userId="19671429-1359-457f-bfc1-1be1ee65d4d9" providerId="ADAL" clId="{E98678DD-0AA1-4086-8A0E-5902947AC0B1}" dt="2022-09-14T22:13:55.799" v="4" actId="18676"/>
        <pc:sldMkLst>
          <pc:docMk/>
          <pc:sldMk cId="2322412555" sldId="276"/>
        </pc:sldMkLst>
      </pc:sldChg>
      <pc:sldChg chg="del">
        <pc:chgData name="Bob German" userId="19671429-1359-457f-bfc1-1be1ee65d4d9" providerId="ADAL" clId="{E98678DD-0AA1-4086-8A0E-5902947AC0B1}" dt="2022-09-14T22:13:53.544" v="3" actId="18676"/>
        <pc:sldMkLst>
          <pc:docMk/>
          <pc:sldMk cId="2421501171" sldId="3384"/>
        </pc:sldMkLst>
      </pc:sldChg>
      <pc:sldChg chg="del">
        <pc:chgData name="Bob German" userId="19671429-1359-457f-bfc1-1be1ee65d4d9" providerId="ADAL" clId="{E98678DD-0AA1-4086-8A0E-5902947AC0B1}" dt="2022-09-14T22:14:01.795" v="6" actId="18676"/>
        <pc:sldMkLst>
          <pc:docMk/>
          <pc:sldMk cId="240190297" sldId="3386"/>
        </pc:sldMkLst>
      </pc:sldChg>
      <pc:sldChg chg="del">
        <pc:chgData name="Bob German" userId="19671429-1359-457f-bfc1-1be1ee65d4d9" providerId="ADAL" clId="{E98678DD-0AA1-4086-8A0E-5902947AC0B1}" dt="2022-09-14T22:14:01.795" v="6" actId="18676"/>
        <pc:sldMkLst>
          <pc:docMk/>
          <pc:sldMk cId="3405751858" sldId="3387"/>
        </pc:sldMkLst>
      </pc:sldChg>
      <pc:sldChg chg="del">
        <pc:chgData name="Bob German" userId="19671429-1359-457f-bfc1-1be1ee65d4d9" providerId="ADAL" clId="{E98678DD-0AA1-4086-8A0E-5902947AC0B1}" dt="2022-09-14T22:13:55.799" v="4" actId="18676"/>
        <pc:sldMkLst>
          <pc:docMk/>
          <pc:sldMk cId="2372528234" sldId="3388"/>
        </pc:sldMkLst>
      </pc:sldChg>
      <pc:sldChg chg="del">
        <pc:chgData name="Bob German" userId="19671429-1359-457f-bfc1-1be1ee65d4d9" providerId="ADAL" clId="{E98678DD-0AA1-4086-8A0E-5902947AC0B1}" dt="2022-09-14T22:14:01.795" v="6" actId="18676"/>
        <pc:sldMkLst>
          <pc:docMk/>
          <pc:sldMk cId="3517868032" sldId="3389"/>
        </pc:sldMkLst>
      </pc:sldChg>
      <pc:sldChg chg="del">
        <pc:chgData name="Bob German" userId="19671429-1359-457f-bfc1-1be1ee65d4d9" providerId="ADAL" clId="{E98678DD-0AA1-4086-8A0E-5902947AC0B1}" dt="2022-09-14T22:14:01.795" v="6" actId="18676"/>
        <pc:sldMkLst>
          <pc:docMk/>
          <pc:sldMk cId="4123378245" sldId="3390"/>
        </pc:sldMkLst>
      </pc:sldChg>
      <pc:sldChg chg="del">
        <pc:chgData name="Bob German" userId="19671429-1359-457f-bfc1-1be1ee65d4d9" providerId="ADAL" clId="{E98678DD-0AA1-4086-8A0E-5902947AC0B1}" dt="2022-09-14T22:13:51.269" v="2" actId="18676"/>
        <pc:sldMkLst>
          <pc:docMk/>
          <pc:sldMk cId="3124375733" sldId="3392"/>
        </pc:sldMkLst>
      </pc:sldChg>
      <pc:sldChg chg="del">
        <pc:chgData name="Bob German" userId="19671429-1359-457f-bfc1-1be1ee65d4d9" providerId="ADAL" clId="{E98678DD-0AA1-4086-8A0E-5902947AC0B1}" dt="2022-09-14T22:13:51.269" v="2" actId="18676"/>
        <pc:sldMkLst>
          <pc:docMk/>
          <pc:sldMk cId="2676614554" sldId="3393"/>
        </pc:sldMkLst>
      </pc:sldChg>
      <pc:sldChg chg="del">
        <pc:chgData name="Bob German" userId="19671429-1359-457f-bfc1-1be1ee65d4d9" providerId="ADAL" clId="{E98678DD-0AA1-4086-8A0E-5902947AC0B1}" dt="2022-09-14T22:13:51.269" v="2" actId="18676"/>
        <pc:sldMkLst>
          <pc:docMk/>
          <pc:sldMk cId="3050520187" sldId="3394"/>
        </pc:sldMkLst>
      </pc:sldChg>
      <pc:sldChg chg="del">
        <pc:chgData name="Bob German" userId="19671429-1359-457f-bfc1-1be1ee65d4d9" providerId="ADAL" clId="{E98678DD-0AA1-4086-8A0E-5902947AC0B1}" dt="2022-09-14T22:13:51.269" v="2" actId="18676"/>
        <pc:sldMkLst>
          <pc:docMk/>
          <pc:sldMk cId="2397107811" sldId="3395"/>
        </pc:sldMkLst>
      </pc:sldChg>
      <pc:sldChg chg="del">
        <pc:chgData name="Bob German" userId="19671429-1359-457f-bfc1-1be1ee65d4d9" providerId="ADAL" clId="{E98678DD-0AA1-4086-8A0E-5902947AC0B1}" dt="2022-09-14T22:13:51.269" v="2" actId="18676"/>
        <pc:sldMkLst>
          <pc:docMk/>
          <pc:sldMk cId="1843946855" sldId="3396"/>
        </pc:sldMkLst>
      </pc:sldChg>
      <pc:sldChg chg="del">
        <pc:chgData name="Bob German" userId="19671429-1359-457f-bfc1-1be1ee65d4d9" providerId="ADAL" clId="{E98678DD-0AA1-4086-8A0E-5902947AC0B1}" dt="2022-09-14T22:13:53.544" v="3" actId="18676"/>
        <pc:sldMkLst>
          <pc:docMk/>
          <pc:sldMk cId="2202718686" sldId="3397"/>
        </pc:sldMkLst>
      </pc:sldChg>
      <pc:sldChg chg="del">
        <pc:chgData name="Bob German" userId="19671429-1359-457f-bfc1-1be1ee65d4d9" providerId="ADAL" clId="{E98678DD-0AA1-4086-8A0E-5902947AC0B1}" dt="2022-09-14T22:13:53.544" v="3" actId="18676"/>
        <pc:sldMkLst>
          <pc:docMk/>
          <pc:sldMk cId="1582536659" sldId="3398"/>
        </pc:sldMkLst>
      </pc:sldChg>
      <pc:sldChg chg="del">
        <pc:chgData name="Bob German" userId="19671429-1359-457f-bfc1-1be1ee65d4d9" providerId="ADAL" clId="{E98678DD-0AA1-4086-8A0E-5902947AC0B1}" dt="2022-09-14T22:13:53.544" v="3" actId="18676"/>
        <pc:sldMkLst>
          <pc:docMk/>
          <pc:sldMk cId="1714417807" sldId="3399"/>
        </pc:sldMkLst>
      </pc:sldChg>
      <pc:sldChg chg="del">
        <pc:chgData name="Bob German" userId="19671429-1359-457f-bfc1-1be1ee65d4d9" providerId="ADAL" clId="{E98678DD-0AA1-4086-8A0E-5902947AC0B1}" dt="2022-09-14T22:13:53.544" v="3" actId="18676"/>
        <pc:sldMkLst>
          <pc:docMk/>
          <pc:sldMk cId="4201735755" sldId="3400"/>
        </pc:sldMkLst>
      </pc:sldChg>
      <pc:sldChg chg="del">
        <pc:chgData name="Bob German" userId="19671429-1359-457f-bfc1-1be1ee65d4d9" providerId="ADAL" clId="{E98678DD-0AA1-4086-8A0E-5902947AC0B1}" dt="2022-09-14T22:13:55.799" v="4" actId="18676"/>
        <pc:sldMkLst>
          <pc:docMk/>
          <pc:sldMk cId="797180863" sldId="3401"/>
        </pc:sldMkLst>
      </pc:sldChg>
      <pc:sldChg chg="del">
        <pc:chgData name="Bob German" userId="19671429-1359-457f-bfc1-1be1ee65d4d9" providerId="ADAL" clId="{E98678DD-0AA1-4086-8A0E-5902947AC0B1}" dt="2022-09-14T22:14:31.527" v="14" actId="18676"/>
        <pc:sldMkLst>
          <pc:docMk/>
          <pc:sldMk cId="186397203" sldId="3405"/>
        </pc:sldMkLst>
      </pc:sldChg>
      <pc:sldChg chg="del">
        <pc:chgData name="Bob German" userId="19671429-1359-457f-bfc1-1be1ee65d4d9" providerId="ADAL" clId="{E98678DD-0AA1-4086-8A0E-5902947AC0B1}" dt="2022-09-14T22:14:31.527" v="14" actId="18676"/>
        <pc:sldMkLst>
          <pc:docMk/>
          <pc:sldMk cId="3837538076" sldId="3417"/>
        </pc:sldMkLst>
      </pc:sldChg>
      <pc:sldChg chg="del">
        <pc:chgData name="Bob German" userId="19671429-1359-457f-bfc1-1be1ee65d4d9" providerId="ADAL" clId="{E98678DD-0AA1-4086-8A0E-5902947AC0B1}" dt="2022-09-14T22:13:46.349" v="0" actId="18676"/>
        <pc:sldMkLst>
          <pc:docMk/>
          <pc:sldMk cId="1523566410" sldId="3420"/>
        </pc:sldMkLst>
      </pc:sldChg>
      <pc:sldChg chg="del">
        <pc:chgData name="Bob German" userId="19671429-1359-457f-bfc1-1be1ee65d4d9" providerId="ADAL" clId="{E98678DD-0AA1-4086-8A0E-5902947AC0B1}" dt="2022-09-14T22:13:46.349" v="0" actId="18676"/>
        <pc:sldMkLst>
          <pc:docMk/>
          <pc:sldMk cId="1267400612" sldId="3421"/>
        </pc:sldMkLst>
      </pc:sldChg>
      <pc:sldChg chg="del">
        <pc:chgData name="Bob German" userId="19671429-1359-457f-bfc1-1be1ee65d4d9" providerId="ADAL" clId="{E98678DD-0AA1-4086-8A0E-5902947AC0B1}" dt="2022-09-14T22:13:46.349" v="0" actId="18676"/>
        <pc:sldMkLst>
          <pc:docMk/>
          <pc:sldMk cId="1789468204" sldId="3422"/>
        </pc:sldMkLst>
      </pc:sldChg>
      <pc:sldChg chg="del">
        <pc:chgData name="Bob German" userId="19671429-1359-457f-bfc1-1be1ee65d4d9" providerId="ADAL" clId="{E98678DD-0AA1-4086-8A0E-5902947AC0B1}" dt="2022-09-14T22:13:51.269" v="2" actId="18676"/>
        <pc:sldMkLst>
          <pc:docMk/>
          <pc:sldMk cId="3694679882" sldId="3425"/>
        </pc:sldMkLst>
      </pc:sldChg>
      <pc:sldChg chg="del">
        <pc:chgData name="Bob German" userId="19671429-1359-457f-bfc1-1be1ee65d4d9" providerId="ADAL" clId="{E98678DD-0AA1-4086-8A0E-5902947AC0B1}" dt="2022-09-14T22:13:46.349" v="0" actId="18676"/>
        <pc:sldMkLst>
          <pc:docMk/>
          <pc:sldMk cId="1421812549" sldId="3427"/>
        </pc:sldMkLst>
      </pc:sldChg>
      <pc:sldChg chg="del">
        <pc:chgData name="Bob German" userId="19671429-1359-457f-bfc1-1be1ee65d4d9" providerId="ADAL" clId="{E98678DD-0AA1-4086-8A0E-5902947AC0B1}" dt="2022-09-14T22:13:53.544" v="3" actId="18676"/>
        <pc:sldMkLst>
          <pc:docMk/>
          <pc:sldMk cId="135292076" sldId="3432"/>
        </pc:sldMkLst>
      </pc:sldChg>
      <pc:sldChg chg="del">
        <pc:chgData name="Bob German" userId="19671429-1359-457f-bfc1-1be1ee65d4d9" providerId="ADAL" clId="{E98678DD-0AA1-4086-8A0E-5902947AC0B1}" dt="2022-09-14T22:13:58.201" v="5" actId="18676"/>
        <pc:sldMkLst>
          <pc:docMk/>
          <pc:sldMk cId="2052492622" sldId="3435"/>
        </pc:sldMkLst>
      </pc:sldChg>
      <pc:sldChg chg="del">
        <pc:chgData name="Bob German" userId="19671429-1359-457f-bfc1-1be1ee65d4d9" providerId="ADAL" clId="{E98678DD-0AA1-4086-8A0E-5902947AC0B1}" dt="2022-09-14T22:14:01.795" v="6" actId="18676"/>
        <pc:sldMkLst>
          <pc:docMk/>
          <pc:sldMk cId="1499675187" sldId="3436"/>
        </pc:sldMkLst>
      </pc:sldChg>
      <pc:sldChg chg="del">
        <pc:chgData name="Bob German" userId="19671429-1359-457f-bfc1-1be1ee65d4d9" providerId="ADAL" clId="{E98678DD-0AA1-4086-8A0E-5902947AC0B1}" dt="2022-09-14T22:13:51.269" v="2" actId="18676"/>
        <pc:sldMkLst>
          <pc:docMk/>
          <pc:sldMk cId="204005903" sldId="3438"/>
        </pc:sldMkLst>
      </pc:sldChg>
      <pc:sldChg chg="del">
        <pc:chgData name="Bob German" userId="19671429-1359-457f-bfc1-1be1ee65d4d9" providerId="ADAL" clId="{E98678DD-0AA1-4086-8A0E-5902947AC0B1}" dt="2022-09-14T22:13:53.544" v="3" actId="18676"/>
        <pc:sldMkLst>
          <pc:docMk/>
          <pc:sldMk cId="2521338931" sldId="3439"/>
        </pc:sldMkLst>
      </pc:sldChg>
      <pc:sldChg chg="del">
        <pc:chgData name="Bob German" userId="19671429-1359-457f-bfc1-1be1ee65d4d9" providerId="ADAL" clId="{E98678DD-0AA1-4086-8A0E-5902947AC0B1}" dt="2022-09-14T22:13:55.799" v="4" actId="18676"/>
        <pc:sldMkLst>
          <pc:docMk/>
          <pc:sldMk cId="2421853279" sldId="3440"/>
        </pc:sldMkLst>
      </pc:sldChg>
      <pc:sldChg chg="del">
        <pc:chgData name="Bob German" userId="19671429-1359-457f-bfc1-1be1ee65d4d9" providerId="ADAL" clId="{E98678DD-0AA1-4086-8A0E-5902947AC0B1}" dt="2022-09-14T22:13:58.201" v="5" actId="18676"/>
        <pc:sldMkLst>
          <pc:docMk/>
          <pc:sldMk cId="3562976106" sldId="3441"/>
        </pc:sldMkLst>
      </pc:sldChg>
      <pc:sldChg chg="del">
        <pc:chgData name="Bob German" userId="19671429-1359-457f-bfc1-1be1ee65d4d9" providerId="ADAL" clId="{E98678DD-0AA1-4086-8A0E-5902947AC0B1}" dt="2022-09-14T22:14:01.795" v="6" actId="18676"/>
        <pc:sldMkLst>
          <pc:docMk/>
          <pc:sldMk cId="1057803387" sldId="3442"/>
        </pc:sldMkLst>
      </pc:sldChg>
      <pc:sldChg chg="del">
        <pc:chgData name="Bob German" userId="19671429-1359-457f-bfc1-1be1ee65d4d9" providerId="ADAL" clId="{E98678DD-0AA1-4086-8A0E-5902947AC0B1}" dt="2022-09-14T22:14:07.364" v="7" actId="18676"/>
        <pc:sldMkLst>
          <pc:docMk/>
          <pc:sldMk cId="1476996580" sldId="3443"/>
        </pc:sldMkLst>
      </pc:sldChg>
      <pc:sldChg chg="del">
        <pc:chgData name="Bob German" userId="19671429-1359-457f-bfc1-1be1ee65d4d9" providerId="ADAL" clId="{E98678DD-0AA1-4086-8A0E-5902947AC0B1}" dt="2022-09-14T22:14:07.364" v="7" actId="18676"/>
        <pc:sldMkLst>
          <pc:docMk/>
          <pc:sldMk cId="1381434521" sldId="3444"/>
        </pc:sldMkLst>
      </pc:sldChg>
      <pc:sldChg chg="del">
        <pc:chgData name="Bob German" userId="19671429-1359-457f-bfc1-1be1ee65d4d9" providerId="ADAL" clId="{E98678DD-0AA1-4086-8A0E-5902947AC0B1}" dt="2022-09-14T22:14:09.786" v="8" actId="18676"/>
        <pc:sldMkLst>
          <pc:docMk/>
          <pc:sldMk cId="1689541698" sldId="3445"/>
        </pc:sldMkLst>
      </pc:sldChg>
      <pc:sldChg chg="del">
        <pc:chgData name="Bob German" userId="19671429-1359-457f-bfc1-1be1ee65d4d9" providerId="ADAL" clId="{E98678DD-0AA1-4086-8A0E-5902947AC0B1}" dt="2022-09-14T22:14:19.250" v="12" actId="18676"/>
        <pc:sldMkLst>
          <pc:docMk/>
          <pc:sldMk cId="4043227365" sldId="3446"/>
        </pc:sldMkLst>
      </pc:sldChg>
      <pc:sldChg chg="del">
        <pc:chgData name="Bob German" userId="19671429-1359-457f-bfc1-1be1ee65d4d9" providerId="ADAL" clId="{E98678DD-0AA1-4086-8A0E-5902947AC0B1}" dt="2022-09-14T22:14:27.179" v="13" actId="18676"/>
        <pc:sldMkLst>
          <pc:docMk/>
          <pc:sldMk cId="281785456" sldId="3449"/>
        </pc:sldMkLst>
      </pc:sldChg>
      <pc:sldChg chg="del">
        <pc:chgData name="Bob German" userId="19671429-1359-457f-bfc1-1be1ee65d4d9" providerId="ADAL" clId="{E98678DD-0AA1-4086-8A0E-5902947AC0B1}" dt="2022-09-14T22:14:07.364" v="7" actId="18676"/>
        <pc:sldMkLst>
          <pc:docMk/>
          <pc:sldMk cId="554901135" sldId="3450"/>
        </pc:sldMkLst>
      </pc:sldChg>
      <pc:sldChg chg="del">
        <pc:chgData name="Bob German" userId="19671429-1359-457f-bfc1-1be1ee65d4d9" providerId="ADAL" clId="{E98678DD-0AA1-4086-8A0E-5902947AC0B1}" dt="2022-09-14T22:13:51.269" v="2" actId="18676"/>
        <pc:sldMkLst>
          <pc:docMk/>
          <pc:sldMk cId="1065247564" sldId="3454"/>
        </pc:sldMkLst>
      </pc:sldChg>
      <pc:sldChg chg="del">
        <pc:chgData name="Bob German" userId="19671429-1359-457f-bfc1-1be1ee65d4d9" providerId="ADAL" clId="{E98678DD-0AA1-4086-8A0E-5902947AC0B1}" dt="2022-09-14T22:13:51.269" v="2" actId="18676"/>
        <pc:sldMkLst>
          <pc:docMk/>
          <pc:sldMk cId="413338744" sldId="3457"/>
        </pc:sldMkLst>
      </pc:sldChg>
      <pc:sldChg chg="del">
        <pc:chgData name="Bob German" userId="19671429-1359-457f-bfc1-1be1ee65d4d9" providerId="ADAL" clId="{E98678DD-0AA1-4086-8A0E-5902947AC0B1}" dt="2022-09-14T22:13:51.269" v="2" actId="18676"/>
        <pc:sldMkLst>
          <pc:docMk/>
          <pc:sldMk cId="3406873373" sldId="3458"/>
        </pc:sldMkLst>
      </pc:sldChg>
      <pc:sldChg chg="del">
        <pc:chgData name="Bob German" userId="19671429-1359-457f-bfc1-1be1ee65d4d9" providerId="ADAL" clId="{E98678DD-0AA1-4086-8A0E-5902947AC0B1}" dt="2022-09-14T22:13:51.269" v="2" actId="18676"/>
        <pc:sldMkLst>
          <pc:docMk/>
          <pc:sldMk cId="1158102162" sldId="3459"/>
        </pc:sldMkLst>
      </pc:sldChg>
      <pc:sldChg chg="del">
        <pc:chgData name="Bob German" userId="19671429-1359-457f-bfc1-1be1ee65d4d9" providerId="ADAL" clId="{E98678DD-0AA1-4086-8A0E-5902947AC0B1}" dt="2022-09-14T22:13:48.963" v="1" actId="18676"/>
        <pc:sldMkLst>
          <pc:docMk/>
          <pc:sldMk cId="4170299538" sldId="3460"/>
        </pc:sldMkLst>
      </pc:sldChg>
      <pc:sldChg chg="del">
        <pc:chgData name="Bob German" userId="19671429-1359-457f-bfc1-1be1ee65d4d9" providerId="ADAL" clId="{E98678DD-0AA1-4086-8A0E-5902947AC0B1}" dt="2022-09-14T22:13:53.544" v="3" actId="18676"/>
        <pc:sldMkLst>
          <pc:docMk/>
          <pc:sldMk cId="194307646" sldId="3461"/>
        </pc:sldMkLst>
      </pc:sldChg>
      <pc:sldChg chg="del">
        <pc:chgData name="Bob German" userId="19671429-1359-457f-bfc1-1be1ee65d4d9" providerId="ADAL" clId="{E98678DD-0AA1-4086-8A0E-5902947AC0B1}" dt="2022-09-14T22:13:53.544" v="3" actId="18676"/>
        <pc:sldMkLst>
          <pc:docMk/>
          <pc:sldMk cId="831060786" sldId="3462"/>
        </pc:sldMkLst>
      </pc:sldChg>
      <pc:sldChg chg="del">
        <pc:chgData name="Bob German" userId="19671429-1359-457f-bfc1-1be1ee65d4d9" providerId="ADAL" clId="{E98678DD-0AA1-4086-8A0E-5902947AC0B1}" dt="2022-09-14T22:13:53.544" v="3" actId="18676"/>
        <pc:sldMkLst>
          <pc:docMk/>
          <pc:sldMk cId="3842490257" sldId="3463"/>
        </pc:sldMkLst>
      </pc:sldChg>
      <pc:sldChg chg="del">
        <pc:chgData name="Bob German" userId="19671429-1359-457f-bfc1-1be1ee65d4d9" providerId="ADAL" clId="{E98678DD-0AA1-4086-8A0E-5902947AC0B1}" dt="2022-09-14T22:13:53.544" v="3" actId="18676"/>
        <pc:sldMkLst>
          <pc:docMk/>
          <pc:sldMk cId="3269524823" sldId="3464"/>
        </pc:sldMkLst>
      </pc:sldChg>
      <pc:sldChg chg="del">
        <pc:chgData name="Bob German" userId="19671429-1359-457f-bfc1-1be1ee65d4d9" providerId="ADAL" clId="{E98678DD-0AA1-4086-8A0E-5902947AC0B1}" dt="2022-09-14T22:13:55.799" v="4" actId="18676"/>
        <pc:sldMkLst>
          <pc:docMk/>
          <pc:sldMk cId="773264773" sldId="3465"/>
        </pc:sldMkLst>
      </pc:sldChg>
      <pc:sldChg chg="del">
        <pc:chgData name="Bob German" userId="19671429-1359-457f-bfc1-1be1ee65d4d9" providerId="ADAL" clId="{E98678DD-0AA1-4086-8A0E-5902947AC0B1}" dt="2022-09-14T22:13:58.201" v="5" actId="18676"/>
        <pc:sldMkLst>
          <pc:docMk/>
          <pc:sldMk cId="405401018" sldId="3466"/>
        </pc:sldMkLst>
      </pc:sldChg>
      <pc:sldChg chg="del">
        <pc:chgData name="Bob German" userId="19671429-1359-457f-bfc1-1be1ee65d4d9" providerId="ADAL" clId="{E98678DD-0AA1-4086-8A0E-5902947AC0B1}" dt="2022-09-14T22:13:55.799" v="4" actId="18676"/>
        <pc:sldMkLst>
          <pc:docMk/>
          <pc:sldMk cId="2250686984" sldId="3467"/>
        </pc:sldMkLst>
      </pc:sldChg>
      <pc:sldChg chg="del">
        <pc:chgData name="Bob German" userId="19671429-1359-457f-bfc1-1be1ee65d4d9" providerId="ADAL" clId="{E98678DD-0AA1-4086-8A0E-5902947AC0B1}" dt="2022-09-14T22:13:58.201" v="5" actId="18676"/>
        <pc:sldMkLst>
          <pc:docMk/>
          <pc:sldMk cId="2683136149" sldId="3468"/>
        </pc:sldMkLst>
      </pc:sldChg>
      <pc:sldChg chg="del">
        <pc:chgData name="Bob German" userId="19671429-1359-457f-bfc1-1be1ee65d4d9" providerId="ADAL" clId="{E98678DD-0AA1-4086-8A0E-5902947AC0B1}" dt="2022-09-14T22:14:01.795" v="6" actId="18676"/>
        <pc:sldMkLst>
          <pc:docMk/>
          <pc:sldMk cId="1863045979" sldId="3469"/>
        </pc:sldMkLst>
      </pc:sldChg>
      <pc:sldChg chg="del">
        <pc:chgData name="Bob German" userId="19671429-1359-457f-bfc1-1be1ee65d4d9" providerId="ADAL" clId="{E98678DD-0AA1-4086-8A0E-5902947AC0B1}" dt="2022-09-14T22:14:07.364" v="7" actId="18676"/>
        <pc:sldMkLst>
          <pc:docMk/>
          <pc:sldMk cId="1832373386" sldId="3470"/>
        </pc:sldMkLst>
      </pc:sldChg>
      <pc:sldChg chg="del">
        <pc:chgData name="Bob German" userId="19671429-1359-457f-bfc1-1be1ee65d4d9" providerId="ADAL" clId="{E98678DD-0AA1-4086-8A0E-5902947AC0B1}" dt="2022-09-14T22:14:19.250" v="12" actId="18676"/>
        <pc:sldMkLst>
          <pc:docMk/>
          <pc:sldMk cId="1408648752" sldId="3471"/>
        </pc:sldMkLst>
      </pc:sldChg>
      <pc:sldChg chg="del">
        <pc:chgData name="Bob German" userId="19671429-1359-457f-bfc1-1be1ee65d4d9" providerId="ADAL" clId="{E98678DD-0AA1-4086-8A0E-5902947AC0B1}" dt="2022-09-14T22:14:19.250" v="12" actId="18676"/>
        <pc:sldMkLst>
          <pc:docMk/>
          <pc:sldMk cId="2026128872" sldId="3473"/>
        </pc:sldMkLst>
      </pc:sldChg>
      <pc:sldChg chg="del">
        <pc:chgData name="Bob German" userId="19671429-1359-457f-bfc1-1be1ee65d4d9" providerId="ADAL" clId="{E98678DD-0AA1-4086-8A0E-5902947AC0B1}" dt="2022-09-14T22:13:58.201" v="5" actId="18676"/>
        <pc:sldMkLst>
          <pc:docMk/>
          <pc:sldMk cId="1543407207" sldId="3474"/>
        </pc:sldMkLst>
      </pc:sldChg>
      <pc:sldChg chg="del">
        <pc:chgData name="Bob German" userId="19671429-1359-457f-bfc1-1be1ee65d4d9" providerId="ADAL" clId="{E98678DD-0AA1-4086-8A0E-5902947AC0B1}" dt="2022-09-14T22:14:01.795" v="6" actId="18676"/>
        <pc:sldMkLst>
          <pc:docMk/>
          <pc:sldMk cId="3576019376" sldId="3475"/>
        </pc:sldMkLst>
      </pc:sldChg>
      <pc:sldChg chg="del">
        <pc:chgData name="Bob German" userId="19671429-1359-457f-bfc1-1be1ee65d4d9" providerId="ADAL" clId="{E98678DD-0AA1-4086-8A0E-5902947AC0B1}" dt="2022-09-14T22:14:07.364" v="7" actId="18676"/>
        <pc:sldMkLst>
          <pc:docMk/>
          <pc:sldMk cId="3952484212" sldId="3476"/>
        </pc:sldMkLst>
      </pc:sldChg>
      <pc:sldChg chg="del">
        <pc:chgData name="Bob German" userId="19671429-1359-457f-bfc1-1be1ee65d4d9" providerId="ADAL" clId="{E98678DD-0AA1-4086-8A0E-5902947AC0B1}" dt="2022-09-14T22:14:19.250" v="12" actId="18676"/>
        <pc:sldMkLst>
          <pc:docMk/>
          <pc:sldMk cId="2998308282" sldId="3477"/>
        </pc:sldMkLst>
      </pc:sldChg>
      <pc:sldChg chg="del">
        <pc:chgData name="Bob German" userId="19671429-1359-457f-bfc1-1be1ee65d4d9" providerId="ADAL" clId="{E98678DD-0AA1-4086-8A0E-5902947AC0B1}" dt="2022-09-14T22:14:09.786" v="8" actId="18676"/>
        <pc:sldMkLst>
          <pc:docMk/>
          <pc:sldMk cId="1350369261" sldId="3480"/>
        </pc:sldMkLst>
      </pc:sldChg>
      <pc:sldChg chg="del">
        <pc:chgData name="Bob German" userId="19671429-1359-457f-bfc1-1be1ee65d4d9" providerId="ADAL" clId="{E98678DD-0AA1-4086-8A0E-5902947AC0B1}" dt="2022-09-14T22:14:12.567" v="9" actId="18676"/>
        <pc:sldMkLst>
          <pc:docMk/>
          <pc:sldMk cId="2296895526" sldId="3481"/>
        </pc:sldMkLst>
      </pc:sldChg>
      <pc:sldChg chg="del">
        <pc:chgData name="Bob German" userId="19671429-1359-457f-bfc1-1be1ee65d4d9" providerId="ADAL" clId="{E98678DD-0AA1-4086-8A0E-5902947AC0B1}" dt="2022-09-14T22:14:14.271" v="10" actId="18676"/>
        <pc:sldMkLst>
          <pc:docMk/>
          <pc:sldMk cId="1825230357" sldId="3482"/>
        </pc:sldMkLst>
      </pc:sldChg>
      <pc:sldChg chg="del">
        <pc:chgData name="Bob German" userId="19671429-1359-457f-bfc1-1be1ee65d4d9" providerId="ADAL" clId="{E98678DD-0AA1-4086-8A0E-5902947AC0B1}" dt="2022-09-14T22:14:15.977" v="11" actId="18676"/>
        <pc:sldMkLst>
          <pc:docMk/>
          <pc:sldMk cId="2570402132" sldId="3483"/>
        </pc:sldMkLst>
      </pc:sldChg>
    </pc:docChg>
  </pc:docChgLst>
  <pc:docChgLst>
    <pc:chgData name="Bob German" userId="19671429-1359-457f-bfc1-1be1ee65d4d9" providerId="ADAL" clId="{757B9627-C171-4633-AE2D-E67C2C3841C9}"/>
    <pc:docChg chg="undo custSel addSld delSld modSld sldOrd modSection">
      <pc:chgData name="Bob German" userId="19671429-1359-457f-bfc1-1be1ee65d4d9" providerId="ADAL" clId="{757B9627-C171-4633-AE2D-E67C2C3841C9}" dt="2022-11-08T22:59:25.669" v="2299" actId="14100"/>
      <pc:docMkLst>
        <pc:docMk/>
      </pc:docMkLst>
      <pc:sldChg chg="del">
        <pc:chgData name="Bob German" userId="19671429-1359-457f-bfc1-1be1ee65d4d9" providerId="ADAL" clId="{757B9627-C171-4633-AE2D-E67C2C3841C9}" dt="2022-11-08T21:35:43.719" v="244" actId="47"/>
        <pc:sldMkLst>
          <pc:docMk/>
          <pc:sldMk cId="0" sldId="260"/>
        </pc:sldMkLst>
      </pc:sldChg>
      <pc:sldChg chg="addSp modSp add mod ord modTransition modNotesTx">
        <pc:chgData name="Bob German" userId="19671429-1359-457f-bfc1-1be1ee65d4d9" providerId="ADAL" clId="{757B9627-C171-4633-AE2D-E67C2C3841C9}" dt="2022-11-08T22:56:33.937" v="2019" actId="20577"/>
        <pc:sldMkLst>
          <pc:docMk/>
          <pc:sldMk cId="2425702125" sldId="1520"/>
        </pc:sldMkLst>
        <pc:spChg chg="add mod">
          <ac:chgData name="Bob German" userId="19671429-1359-457f-bfc1-1be1ee65d4d9" providerId="ADAL" clId="{757B9627-C171-4633-AE2D-E67C2C3841C9}" dt="2022-11-08T22:56:33.937" v="2019" actId="20577"/>
          <ac:spMkLst>
            <pc:docMk/>
            <pc:sldMk cId="2425702125" sldId="1520"/>
            <ac:spMk id="2" creationId="{DC4B1B19-099B-C5CD-A2C9-764763EF54FC}"/>
          </ac:spMkLst>
        </pc:spChg>
        <pc:spChg chg="mod">
          <ac:chgData name="Bob German" userId="19671429-1359-457f-bfc1-1be1ee65d4d9" providerId="ADAL" clId="{757B9627-C171-4633-AE2D-E67C2C3841C9}" dt="2022-11-08T22:50:23.835" v="1063" actId="20577"/>
          <ac:spMkLst>
            <pc:docMk/>
            <pc:sldMk cId="2425702125" sldId="1520"/>
            <ac:spMk id="9" creationId="{03ED1D57-E720-4979-A5B0-15F4069FB9F9}"/>
          </ac:spMkLst>
        </pc:spChg>
      </pc:sldChg>
      <pc:sldChg chg="modSp add del mod modNotesTx">
        <pc:chgData name="Bob German" userId="19671429-1359-457f-bfc1-1be1ee65d4d9" providerId="ADAL" clId="{757B9627-C171-4633-AE2D-E67C2C3841C9}" dt="2022-11-08T22:52:38.753" v="1563" actId="47"/>
        <pc:sldMkLst>
          <pc:docMk/>
          <pc:sldMk cId="429461400" sldId="1566"/>
        </pc:sldMkLst>
        <pc:spChg chg="mod">
          <ac:chgData name="Bob German" userId="19671429-1359-457f-bfc1-1be1ee65d4d9" providerId="ADAL" clId="{757B9627-C171-4633-AE2D-E67C2C3841C9}" dt="2022-11-08T21:36:08.349" v="246" actId="27636"/>
          <ac:spMkLst>
            <pc:docMk/>
            <pc:sldMk cId="429461400" sldId="1566"/>
            <ac:spMk id="3" creationId="{55A9989A-5B65-4483-BD56-4805987C267D}"/>
          </ac:spMkLst>
        </pc:spChg>
      </pc:sldChg>
      <pc:sldChg chg="modSp mod">
        <pc:chgData name="Bob German" userId="19671429-1359-457f-bfc1-1be1ee65d4d9" providerId="ADAL" clId="{757B9627-C171-4633-AE2D-E67C2C3841C9}" dt="2022-10-25T19:14:31.677" v="197"/>
        <pc:sldMkLst>
          <pc:docMk/>
          <pc:sldMk cId="3694679882" sldId="3425"/>
        </pc:sldMkLst>
        <pc:spChg chg="mod">
          <ac:chgData name="Bob German" userId="19671429-1359-457f-bfc1-1be1ee65d4d9" providerId="ADAL" clId="{757B9627-C171-4633-AE2D-E67C2C3841C9}" dt="2022-10-25T19:14:31.677" v="197"/>
          <ac:spMkLst>
            <pc:docMk/>
            <pc:sldMk cId="3694679882" sldId="3425"/>
            <ac:spMk id="31" creationId="{F03A059A-3507-4389-8561-E59A0724E19E}"/>
          </ac:spMkLst>
        </pc:spChg>
      </pc:sldChg>
      <pc:sldChg chg="del">
        <pc:chgData name="Bob German" userId="19671429-1359-457f-bfc1-1be1ee65d4d9" providerId="ADAL" clId="{757B9627-C171-4633-AE2D-E67C2C3841C9}" dt="2022-10-27T19:18:37.388" v="199" actId="47"/>
        <pc:sldMkLst>
          <pc:docMk/>
          <pc:sldMk cId="2070449981" sldId="3447"/>
        </pc:sldMkLst>
      </pc:sldChg>
      <pc:sldChg chg="delSp mod">
        <pc:chgData name="Bob German" userId="19671429-1359-457f-bfc1-1be1ee65d4d9" providerId="ADAL" clId="{757B9627-C171-4633-AE2D-E67C2C3841C9}" dt="2022-10-25T19:11:42.361" v="3" actId="478"/>
        <pc:sldMkLst>
          <pc:docMk/>
          <pc:sldMk cId="3594400662" sldId="3448"/>
        </pc:sldMkLst>
        <pc:inkChg chg="del">
          <ac:chgData name="Bob German" userId="19671429-1359-457f-bfc1-1be1ee65d4d9" providerId="ADAL" clId="{757B9627-C171-4633-AE2D-E67C2C3841C9}" dt="2022-10-25T19:11:38.313" v="0" actId="478"/>
          <ac:inkMkLst>
            <pc:docMk/>
            <pc:sldMk cId="3594400662" sldId="3448"/>
            <ac:inkMk id="7" creationId="{56B9E85E-450F-63F5-8552-9FBACD563C6A}"/>
          </ac:inkMkLst>
        </pc:inkChg>
        <pc:inkChg chg="del">
          <ac:chgData name="Bob German" userId="19671429-1359-457f-bfc1-1be1ee65d4d9" providerId="ADAL" clId="{757B9627-C171-4633-AE2D-E67C2C3841C9}" dt="2022-10-25T19:11:39.736" v="1" actId="478"/>
          <ac:inkMkLst>
            <pc:docMk/>
            <pc:sldMk cId="3594400662" sldId="3448"/>
            <ac:inkMk id="10" creationId="{94FD1908-008C-43C0-1487-F677A8F2E2CF}"/>
          </ac:inkMkLst>
        </pc:inkChg>
        <pc:inkChg chg="del">
          <ac:chgData name="Bob German" userId="19671429-1359-457f-bfc1-1be1ee65d4d9" providerId="ADAL" clId="{757B9627-C171-4633-AE2D-E67C2C3841C9}" dt="2022-10-25T19:11:41.057" v="2" actId="478"/>
          <ac:inkMkLst>
            <pc:docMk/>
            <pc:sldMk cId="3594400662" sldId="3448"/>
            <ac:inkMk id="11" creationId="{86B2A7CD-9160-73B2-2642-C815C7AE234A}"/>
          </ac:inkMkLst>
        </pc:inkChg>
        <pc:inkChg chg="del">
          <ac:chgData name="Bob German" userId="19671429-1359-457f-bfc1-1be1ee65d4d9" providerId="ADAL" clId="{757B9627-C171-4633-AE2D-E67C2C3841C9}" dt="2022-10-25T19:11:42.361" v="3" actId="478"/>
          <ac:inkMkLst>
            <pc:docMk/>
            <pc:sldMk cId="3594400662" sldId="3448"/>
            <ac:inkMk id="14" creationId="{D2156CBF-4884-E654-0501-67040A456A0F}"/>
          </ac:inkMkLst>
        </pc:inkChg>
      </pc:sldChg>
      <pc:sldChg chg="modSp del mod">
        <pc:chgData name="Bob German" userId="19671429-1359-457f-bfc1-1be1ee65d4d9" providerId="ADAL" clId="{757B9627-C171-4633-AE2D-E67C2C3841C9}" dt="2022-10-25T19:14:38.263" v="198" actId="2696"/>
        <pc:sldMkLst>
          <pc:docMk/>
          <pc:sldMk cId="3941335579" sldId="3472"/>
        </pc:sldMkLst>
        <pc:spChg chg="mod">
          <ac:chgData name="Bob German" userId="19671429-1359-457f-bfc1-1be1ee65d4d9" providerId="ADAL" clId="{757B9627-C171-4633-AE2D-E67C2C3841C9}" dt="2022-10-25T19:14:27.581" v="196" actId="21"/>
          <ac:spMkLst>
            <pc:docMk/>
            <pc:sldMk cId="3941335579" sldId="3472"/>
            <ac:spMk id="31" creationId="{F03A059A-3507-4389-8561-E59A0724E19E}"/>
          </ac:spMkLst>
        </pc:spChg>
      </pc:sldChg>
      <pc:sldChg chg="del">
        <pc:chgData name="Bob German" userId="19671429-1359-457f-bfc1-1be1ee65d4d9" providerId="ADAL" clId="{757B9627-C171-4633-AE2D-E67C2C3841C9}" dt="2022-10-25T19:11:52.712" v="4" actId="47"/>
        <pc:sldMkLst>
          <pc:docMk/>
          <pc:sldMk cId="988585734" sldId="3478"/>
        </pc:sldMkLst>
      </pc:sldChg>
      <pc:sldChg chg="modSp add mod ord modTransition modNotesTx">
        <pc:chgData name="Bob German" userId="19671429-1359-457f-bfc1-1be1ee65d4d9" providerId="ADAL" clId="{757B9627-C171-4633-AE2D-E67C2C3841C9}" dt="2022-11-08T22:58:54.550" v="2267" actId="20577"/>
        <pc:sldMkLst>
          <pc:docMk/>
          <pc:sldMk cId="1702756985" sldId="6158"/>
        </pc:sldMkLst>
        <pc:spChg chg="mod">
          <ac:chgData name="Bob German" userId="19671429-1359-457f-bfc1-1be1ee65d4d9" providerId="ADAL" clId="{757B9627-C171-4633-AE2D-E67C2C3841C9}" dt="2022-11-08T22:57:25.745" v="2088" actId="113"/>
          <ac:spMkLst>
            <pc:docMk/>
            <pc:sldMk cId="1702756985" sldId="6158"/>
            <ac:spMk id="6" creationId="{D1713B7B-E6C9-4D97-BE74-771069B5BCE7}"/>
          </ac:spMkLst>
        </pc:spChg>
      </pc:sldChg>
      <pc:sldChg chg="modSp mod">
        <pc:chgData name="Bob German" userId="19671429-1359-457f-bfc1-1be1ee65d4d9" providerId="ADAL" clId="{757B9627-C171-4633-AE2D-E67C2C3841C9}" dt="2022-10-27T19:18:47.178" v="240" actId="20577"/>
        <pc:sldMkLst>
          <pc:docMk/>
          <pc:sldMk cId="2354002921" sldId="2147471665"/>
        </pc:sldMkLst>
        <pc:spChg chg="mod">
          <ac:chgData name="Bob German" userId="19671429-1359-457f-bfc1-1be1ee65d4d9" providerId="ADAL" clId="{757B9627-C171-4633-AE2D-E67C2C3841C9}" dt="2022-10-27T19:18:47.178" v="240" actId="20577"/>
          <ac:spMkLst>
            <pc:docMk/>
            <pc:sldMk cId="2354002921" sldId="2147471665"/>
            <ac:spMk id="3" creationId="{72B088FB-B452-A183-6528-D8E9E2A6C989}"/>
          </ac:spMkLst>
        </pc:spChg>
      </pc:sldChg>
      <pc:sldChg chg="add">
        <pc:chgData name="Bob German" userId="19671429-1359-457f-bfc1-1be1ee65d4d9" providerId="ADAL" clId="{757B9627-C171-4633-AE2D-E67C2C3841C9}" dt="2022-11-04T16:54:35.631" v="241"/>
        <pc:sldMkLst>
          <pc:docMk/>
          <pc:sldMk cId="1544643971" sldId="2147471672"/>
        </pc:sldMkLst>
      </pc:sldChg>
      <pc:sldChg chg="addSp delSp modSp add del mod modTransition">
        <pc:chgData name="Bob German" userId="19671429-1359-457f-bfc1-1be1ee65d4d9" providerId="ADAL" clId="{757B9627-C171-4633-AE2D-E67C2C3841C9}" dt="2022-11-08T22:48:00.561" v="579" actId="47"/>
        <pc:sldMkLst>
          <pc:docMk/>
          <pc:sldMk cId="2836104737" sldId="2147477727"/>
        </pc:sldMkLst>
        <pc:spChg chg="mod">
          <ac:chgData name="Bob German" userId="19671429-1359-457f-bfc1-1be1ee65d4d9" providerId="ADAL" clId="{757B9627-C171-4633-AE2D-E67C2C3841C9}" dt="2022-11-08T21:58:02.009" v="488" actId="20577"/>
          <ac:spMkLst>
            <pc:docMk/>
            <pc:sldMk cId="2836104737" sldId="2147477727"/>
            <ac:spMk id="2" creationId="{4B29B669-8EEF-79AE-9F72-32CD805BB712}"/>
          </ac:spMkLst>
        </pc:spChg>
        <pc:spChg chg="mod">
          <ac:chgData name="Bob German" userId="19671429-1359-457f-bfc1-1be1ee65d4d9" providerId="ADAL" clId="{757B9627-C171-4633-AE2D-E67C2C3841C9}" dt="2022-11-08T21:54:01.326" v="379" actId="14100"/>
          <ac:spMkLst>
            <pc:docMk/>
            <pc:sldMk cId="2836104737" sldId="2147477727"/>
            <ac:spMk id="4" creationId="{EBC83899-73F3-291C-B9D8-56F898DA1023}"/>
          </ac:spMkLst>
        </pc:spChg>
        <pc:spChg chg="mod">
          <ac:chgData name="Bob German" userId="19671429-1359-457f-bfc1-1be1ee65d4d9" providerId="ADAL" clId="{757B9627-C171-4633-AE2D-E67C2C3841C9}" dt="2022-11-08T21:56:27.615" v="435" actId="122"/>
          <ac:spMkLst>
            <pc:docMk/>
            <pc:sldMk cId="2836104737" sldId="2147477727"/>
            <ac:spMk id="5" creationId="{B6132FF9-46C0-1F05-B1AE-42B9DB4E70EA}"/>
          </ac:spMkLst>
        </pc:spChg>
        <pc:spChg chg="del mod">
          <ac:chgData name="Bob German" userId="19671429-1359-457f-bfc1-1be1ee65d4d9" providerId="ADAL" clId="{757B9627-C171-4633-AE2D-E67C2C3841C9}" dt="2022-11-08T21:49:49.351" v="254" actId="478"/>
          <ac:spMkLst>
            <pc:docMk/>
            <pc:sldMk cId="2836104737" sldId="2147477727"/>
            <ac:spMk id="6" creationId="{75A3B883-4CDD-D92C-6B74-C4AAF85220B3}"/>
          </ac:spMkLst>
        </pc:spChg>
        <pc:spChg chg="del">
          <ac:chgData name="Bob German" userId="19671429-1359-457f-bfc1-1be1ee65d4d9" providerId="ADAL" clId="{757B9627-C171-4633-AE2D-E67C2C3841C9}" dt="2022-11-08T21:49:50.560" v="255" actId="478"/>
          <ac:spMkLst>
            <pc:docMk/>
            <pc:sldMk cId="2836104737" sldId="2147477727"/>
            <ac:spMk id="9" creationId="{80DF8E54-99AB-53F5-D1AE-D322C2AE17F8}"/>
          </ac:spMkLst>
        </pc:spChg>
        <pc:spChg chg="del">
          <ac:chgData name="Bob German" userId="19671429-1359-457f-bfc1-1be1ee65d4d9" providerId="ADAL" clId="{757B9627-C171-4633-AE2D-E67C2C3841C9}" dt="2022-11-08T21:50:00.280" v="257" actId="478"/>
          <ac:spMkLst>
            <pc:docMk/>
            <pc:sldMk cId="2836104737" sldId="2147477727"/>
            <ac:spMk id="14" creationId="{BE7E4204-CC8A-379D-1171-F3DC0BE4AE60}"/>
          </ac:spMkLst>
        </pc:spChg>
        <pc:spChg chg="add del">
          <ac:chgData name="Bob German" userId="19671429-1359-457f-bfc1-1be1ee65d4d9" providerId="ADAL" clId="{757B9627-C171-4633-AE2D-E67C2C3841C9}" dt="2022-11-08T21:49:44.487" v="250" actId="478"/>
          <ac:spMkLst>
            <pc:docMk/>
            <pc:sldMk cId="2836104737" sldId="2147477727"/>
            <ac:spMk id="21" creationId="{8E479AE2-4E42-28A1-9FAB-3388BAF806E1}"/>
          </ac:spMkLst>
        </pc:spChg>
        <pc:spChg chg="del">
          <ac:chgData name="Bob German" userId="19671429-1359-457f-bfc1-1be1ee65d4d9" providerId="ADAL" clId="{757B9627-C171-4633-AE2D-E67C2C3841C9}" dt="2022-11-08T21:49:44.487" v="250" actId="478"/>
          <ac:spMkLst>
            <pc:docMk/>
            <pc:sldMk cId="2836104737" sldId="2147477727"/>
            <ac:spMk id="25" creationId="{BDB2ADA3-6824-23B6-01CA-BD340417A8C0}"/>
          </ac:spMkLst>
        </pc:spChg>
        <pc:spChg chg="add mod">
          <ac:chgData name="Bob German" userId="19671429-1359-457f-bfc1-1be1ee65d4d9" providerId="ADAL" clId="{757B9627-C171-4633-AE2D-E67C2C3841C9}" dt="2022-11-08T21:52:06.887" v="327" actId="1076"/>
          <ac:spMkLst>
            <pc:docMk/>
            <pc:sldMk cId="2836104737" sldId="2147477727"/>
            <ac:spMk id="28" creationId="{77F29DE9-5218-B470-E988-980255C12517}"/>
          </ac:spMkLst>
        </pc:spChg>
        <pc:spChg chg="del">
          <ac:chgData name="Bob German" userId="19671429-1359-457f-bfc1-1be1ee65d4d9" providerId="ADAL" clId="{757B9627-C171-4633-AE2D-E67C2C3841C9}" dt="2022-11-08T21:49:44.487" v="250" actId="478"/>
          <ac:spMkLst>
            <pc:docMk/>
            <pc:sldMk cId="2836104737" sldId="2147477727"/>
            <ac:spMk id="29" creationId="{C0F227A3-3A4A-4E9F-28BF-080C01D32A66}"/>
          </ac:spMkLst>
        </pc:spChg>
        <pc:spChg chg="add mod">
          <ac:chgData name="Bob German" userId="19671429-1359-457f-bfc1-1be1ee65d4d9" providerId="ADAL" clId="{757B9627-C171-4633-AE2D-E67C2C3841C9}" dt="2022-11-08T21:57:49.552" v="462" actId="1076"/>
          <ac:spMkLst>
            <pc:docMk/>
            <pc:sldMk cId="2836104737" sldId="2147477727"/>
            <ac:spMk id="31" creationId="{A0B0BDFE-69F3-E110-6183-79E54253825E}"/>
          </ac:spMkLst>
        </pc:spChg>
        <pc:spChg chg="del">
          <ac:chgData name="Bob German" userId="19671429-1359-457f-bfc1-1be1ee65d4d9" providerId="ADAL" clId="{757B9627-C171-4633-AE2D-E67C2C3841C9}" dt="2022-11-08T21:49:44.487" v="250" actId="478"/>
          <ac:spMkLst>
            <pc:docMk/>
            <pc:sldMk cId="2836104737" sldId="2147477727"/>
            <ac:spMk id="33" creationId="{EE03812E-435B-70EE-553D-DCE868FC548C}"/>
          </ac:spMkLst>
        </pc:spChg>
        <pc:spChg chg="add mod">
          <ac:chgData name="Bob German" userId="19671429-1359-457f-bfc1-1be1ee65d4d9" providerId="ADAL" clId="{757B9627-C171-4633-AE2D-E67C2C3841C9}" dt="2022-11-08T21:57:30.856" v="459" actId="20577"/>
          <ac:spMkLst>
            <pc:docMk/>
            <pc:sldMk cId="2836104737" sldId="2147477727"/>
            <ac:spMk id="36" creationId="{CB01269C-41C6-9E16-B5EC-2E9A143C86C3}"/>
          </ac:spMkLst>
        </pc:spChg>
        <pc:spChg chg="del">
          <ac:chgData name="Bob German" userId="19671429-1359-457f-bfc1-1be1ee65d4d9" providerId="ADAL" clId="{757B9627-C171-4633-AE2D-E67C2C3841C9}" dt="2022-11-08T21:49:44.487" v="250" actId="478"/>
          <ac:spMkLst>
            <pc:docMk/>
            <pc:sldMk cId="2836104737" sldId="2147477727"/>
            <ac:spMk id="38" creationId="{74E0E615-A4E6-1F52-3187-85C90DB0F179}"/>
          </ac:spMkLst>
        </pc:spChg>
        <pc:spChg chg="add mod">
          <ac:chgData name="Bob German" userId="19671429-1359-457f-bfc1-1be1ee65d4d9" providerId="ADAL" clId="{757B9627-C171-4633-AE2D-E67C2C3841C9}" dt="2022-11-08T21:55:44.015" v="396" actId="1076"/>
          <ac:spMkLst>
            <pc:docMk/>
            <pc:sldMk cId="2836104737" sldId="2147477727"/>
            <ac:spMk id="39" creationId="{9518D7CD-8733-BFC6-B687-24B40F9D78FF}"/>
          </ac:spMkLst>
        </pc:spChg>
        <pc:spChg chg="del">
          <ac:chgData name="Bob German" userId="19671429-1359-457f-bfc1-1be1ee65d4d9" providerId="ADAL" clId="{757B9627-C171-4633-AE2D-E67C2C3841C9}" dt="2022-11-08T21:49:44.487" v="250" actId="478"/>
          <ac:spMkLst>
            <pc:docMk/>
            <pc:sldMk cId="2836104737" sldId="2147477727"/>
            <ac:spMk id="40" creationId="{7206DFBE-826E-3BCA-7D64-DE0F5B8CF148}"/>
          </ac:spMkLst>
        </pc:spChg>
        <pc:spChg chg="add mod">
          <ac:chgData name="Bob German" userId="19671429-1359-457f-bfc1-1be1ee65d4d9" providerId="ADAL" clId="{757B9627-C171-4633-AE2D-E67C2C3841C9}" dt="2022-11-08T21:56:12.912" v="430" actId="1076"/>
          <ac:spMkLst>
            <pc:docMk/>
            <pc:sldMk cId="2836104737" sldId="2147477727"/>
            <ac:spMk id="41" creationId="{DECCE2CF-F3C1-DF4B-F4E7-C9CADF9E7EA2}"/>
          </ac:spMkLst>
        </pc:spChg>
        <pc:spChg chg="del">
          <ac:chgData name="Bob German" userId="19671429-1359-457f-bfc1-1be1ee65d4d9" providerId="ADAL" clId="{757B9627-C171-4633-AE2D-E67C2C3841C9}" dt="2022-11-08T21:49:48.415" v="253" actId="478"/>
          <ac:spMkLst>
            <pc:docMk/>
            <pc:sldMk cId="2836104737" sldId="2147477727"/>
            <ac:spMk id="42" creationId="{98DA50AA-1BDC-2070-D546-FA0701C67630}"/>
          </ac:spMkLst>
        </pc:spChg>
        <pc:spChg chg="mod">
          <ac:chgData name="Bob German" userId="19671429-1359-457f-bfc1-1be1ee65d4d9" providerId="ADAL" clId="{757B9627-C171-4633-AE2D-E67C2C3841C9}" dt="2022-11-08T21:53:35.632" v="370" actId="14100"/>
          <ac:spMkLst>
            <pc:docMk/>
            <pc:sldMk cId="2836104737" sldId="2147477727"/>
            <ac:spMk id="46" creationId="{E8F22FB7-9758-BD0F-AC5E-A1AF8C2D9610}"/>
          </ac:spMkLst>
        </pc:spChg>
        <pc:spChg chg="del">
          <ac:chgData name="Bob German" userId="19671429-1359-457f-bfc1-1be1ee65d4d9" providerId="ADAL" clId="{757B9627-C171-4633-AE2D-E67C2C3841C9}" dt="2022-11-08T21:49:46.072" v="251" actId="478"/>
          <ac:spMkLst>
            <pc:docMk/>
            <pc:sldMk cId="2836104737" sldId="2147477727"/>
            <ac:spMk id="49" creationId="{E1D018AD-9052-7ABC-ED35-441A16D3DFD3}"/>
          </ac:spMkLst>
        </pc:spChg>
        <pc:spChg chg="mod">
          <ac:chgData name="Bob German" userId="19671429-1359-457f-bfc1-1be1ee65d4d9" providerId="ADAL" clId="{757B9627-C171-4633-AE2D-E67C2C3841C9}" dt="2022-11-08T21:55:19.624" v="393" actId="255"/>
          <ac:spMkLst>
            <pc:docMk/>
            <pc:sldMk cId="2836104737" sldId="2147477727"/>
            <ac:spMk id="56" creationId="{827E812E-6780-DF3D-A740-A3B84C4E7518}"/>
          </ac:spMkLst>
        </pc:spChg>
        <pc:spChg chg="del">
          <ac:chgData name="Bob German" userId="19671429-1359-457f-bfc1-1be1ee65d4d9" providerId="ADAL" clId="{757B9627-C171-4633-AE2D-E67C2C3841C9}" dt="2022-11-08T21:53:30.175" v="369" actId="478"/>
          <ac:spMkLst>
            <pc:docMk/>
            <pc:sldMk cId="2836104737" sldId="2147477727"/>
            <ac:spMk id="63" creationId="{6E0A6FEA-2DA2-A9F0-6B3E-EF9ED3F84654}"/>
          </ac:spMkLst>
        </pc:spChg>
        <pc:spChg chg="mod">
          <ac:chgData name="Bob German" userId="19671429-1359-457f-bfc1-1be1ee65d4d9" providerId="ADAL" clId="{757B9627-C171-4633-AE2D-E67C2C3841C9}" dt="2022-11-08T21:57:02.408" v="441" actId="1076"/>
          <ac:spMkLst>
            <pc:docMk/>
            <pc:sldMk cId="2836104737" sldId="2147477727"/>
            <ac:spMk id="66" creationId="{B4811DAA-A6BE-1E77-1343-F97E6A526080}"/>
          </ac:spMkLst>
        </pc:spChg>
        <pc:spChg chg="add mod">
          <ac:chgData name="Bob German" userId="19671429-1359-457f-bfc1-1be1ee65d4d9" providerId="ADAL" clId="{757B9627-C171-4633-AE2D-E67C2C3841C9}" dt="2022-11-08T21:56:07.637" v="429" actId="20577"/>
          <ac:spMkLst>
            <pc:docMk/>
            <pc:sldMk cId="2836104737" sldId="2147477727"/>
            <ac:spMk id="68" creationId="{1CD7B0EF-E011-ECE4-C6E6-96FD9AC0D40F}"/>
          </ac:spMkLst>
        </pc:spChg>
        <pc:spChg chg="add mod">
          <ac:chgData name="Bob German" userId="19671429-1359-457f-bfc1-1be1ee65d4d9" providerId="ADAL" clId="{757B9627-C171-4633-AE2D-E67C2C3841C9}" dt="2022-11-08T22:34:30.634" v="492" actId="1076"/>
          <ac:spMkLst>
            <pc:docMk/>
            <pc:sldMk cId="2836104737" sldId="2147477727"/>
            <ac:spMk id="79" creationId="{C8EC1C44-D861-596C-605C-9FB5517039D0}"/>
          </ac:spMkLst>
        </pc:spChg>
        <pc:spChg chg="add mod">
          <ac:chgData name="Bob German" userId="19671429-1359-457f-bfc1-1be1ee65d4d9" providerId="ADAL" clId="{757B9627-C171-4633-AE2D-E67C2C3841C9}" dt="2022-11-08T22:35:46.749" v="577"/>
          <ac:spMkLst>
            <pc:docMk/>
            <pc:sldMk cId="2836104737" sldId="2147477727"/>
            <ac:spMk id="80" creationId="{D1BB9329-5F47-C5C1-2805-B05943EECE91}"/>
          </ac:spMkLst>
        </pc:spChg>
        <pc:cxnChg chg="mod">
          <ac:chgData name="Bob German" userId="19671429-1359-457f-bfc1-1be1ee65d4d9" providerId="ADAL" clId="{757B9627-C171-4633-AE2D-E67C2C3841C9}" dt="2022-11-08T21:56:58.098" v="440" actId="14100"/>
          <ac:cxnSpMkLst>
            <pc:docMk/>
            <pc:sldMk cId="2836104737" sldId="2147477727"/>
            <ac:cxnSpMk id="3" creationId="{D5D66EAD-89E9-247A-A012-200FE62B6A3F}"/>
          </ac:cxnSpMkLst>
        </pc:cxnChg>
        <pc:cxnChg chg="add mod">
          <ac:chgData name="Bob German" userId="19671429-1359-457f-bfc1-1be1ee65d4d9" providerId="ADAL" clId="{757B9627-C171-4633-AE2D-E67C2C3841C9}" dt="2022-11-08T21:57:40.803" v="460" actId="14100"/>
          <ac:cxnSpMkLst>
            <pc:docMk/>
            <pc:sldMk cId="2836104737" sldId="2147477727"/>
            <ac:cxnSpMk id="12" creationId="{69496488-D8BA-BBA7-5478-B24D6CE019B5}"/>
          </ac:cxnSpMkLst>
        </pc:cxnChg>
        <pc:cxnChg chg="del mod">
          <ac:chgData name="Bob German" userId="19671429-1359-457f-bfc1-1be1ee65d4d9" providerId="ADAL" clId="{757B9627-C171-4633-AE2D-E67C2C3841C9}" dt="2022-11-08T21:51:03.530" v="312" actId="478"/>
          <ac:cxnSpMkLst>
            <pc:docMk/>
            <pc:sldMk cId="2836104737" sldId="2147477727"/>
            <ac:cxnSpMk id="19" creationId="{E76264B8-D793-6BC9-FC34-0699B9D4BB64}"/>
          </ac:cxnSpMkLst>
        </pc:cxnChg>
        <pc:cxnChg chg="mod">
          <ac:chgData name="Bob German" userId="19671429-1359-457f-bfc1-1be1ee65d4d9" providerId="ADAL" clId="{757B9627-C171-4633-AE2D-E67C2C3841C9}" dt="2022-11-08T21:56:50.611" v="439" actId="14100"/>
          <ac:cxnSpMkLst>
            <pc:docMk/>
            <pc:sldMk cId="2836104737" sldId="2147477727"/>
            <ac:cxnSpMk id="43" creationId="{DC61DA37-329A-C2B5-CD2D-C04A2D64C09A}"/>
          </ac:cxnSpMkLst>
        </pc:cxnChg>
        <pc:cxnChg chg="del">
          <ac:chgData name="Bob German" userId="19671429-1359-457f-bfc1-1be1ee65d4d9" providerId="ADAL" clId="{757B9627-C171-4633-AE2D-E67C2C3841C9}" dt="2022-11-08T21:51:04.906" v="313" actId="478"/>
          <ac:cxnSpMkLst>
            <pc:docMk/>
            <pc:sldMk cId="2836104737" sldId="2147477727"/>
            <ac:cxnSpMk id="44" creationId="{68B4D398-7041-04B3-D36B-4925D4304253}"/>
          </ac:cxnSpMkLst>
        </pc:cxnChg>
        <pc:cxnChg chg="del mod">
          <ac:chgData name="Bob German" userId="19671429-1359-457f-bfc1-1be1ee65d4d9" providerId="ADAL" clId="{757B9627-C171-4633-AE2D-E67C2C3841C9}" dt="2022-11-08T21:51:08.681" v="314" actId="478"/>
          <ac:cxnSpMkLst>
            <pc:docMk/>
            <pc:sldMk cId="2836104737" sldId="2147477727"/>
            <ac:cxnSpMk id="59" creationId="{0D420F54-1ABB-C050-413E-ABB8230CEC79}"/>
          </ac:cxnSpMkLst>
        </pc:cxnChg>
        <pc:cxnChg chg="del mod">
          <ac:chgData name="Bob German" userId="19671429-1359-457f-bfc1-1be1ee65d4d9" providerId="ADAL" clId="{757B9627-C171-4633-AE2D-E67C2C3841C9}" dt="2022-11-08T21:54:04.561" v="380" actId="478"/>
          <ac:cxnSpMkLst>
            <pc:docMk/>
            <pc:sldMk cId="2836104737" sldId="2147477727"/>
            <ac:cxnSpMk id="60" creationId="{39D2E0F0-31FC-F969-B791-50F7815EF8A0}"/>
          </ac:cxnSpMkLst>
        </pc:cxnChg>
        <pc:cxnChg chg="mod">
          <ac:chgData name="Bob German" userId="19671429-1359-457f-bfc1-1be1ee65d4d9" providerId="ADAL" clId="{757B9627-C171-4633-AE2D-E67C2C3841C9}" dt="2022-11-08T21:56:40.025" v="436" actId="14100"/>
          <ac:cxnSpMkLst>
            <pc:docMk/>
            <pc:sldMk cId="2836104737" sldId="2147477727"/>
            <ac:cxnSpMk id="71" creationId="{AA947708-BB39-EF91-9836-AA585970FFE6}"/>
          </ac:cxnSpMkLst>
        </pc:cxnChg>
        <pc:cxnChg chg="mod">
          <ac:chgData name="Bob German" userId="19671429-1359-457f-bfc1-1be1ee65d4d9" providerId="ADAL" clId="{757B9627-C171-4633-AE2D-E67C2C3841C9}" dt="2022-11-08T21:54:24.886" v="383" actId="1076"/>
          <ac:cxnSpMkLst>
            <pc:docMk/>
            <pc:sldMk cId="2836104737" sldId="2147477727"/>
            <ac:cxnSpMk id="76" creationId="{20B25D8F-F307-4366-C2E6-19DEA8568D6D}"/>
          </ac:cxnSpMkLst>
        </pc:cxnChg>
      </pc:sldChg>
      <pc:sldChg chg="modNotesTx">
        <pc:chgData name="Bob German" userId="19671429-1359-457f-bfc1-1be1ee65d4d9" providerId="ADAL" clId="{757B9627-C171-4633-AE2D-E67C2C3841C9}" dt="2022-10-25T19:13:52.796" v="195" actId="20577"/>
        <pc:sldMkLst>
          <pc:docMk/>
          <pc:sldMk cId="4206682741" sldId="2147477740"/>
        </pc:sldMkLst>
      </pc:sldChg>
      <pc:sldChg chg="modSp add mod modTransition modNotesTx">
        <pc:chgData name="Bob German" userId="19671429-1359-457f-bfc1-1be1ee65d4d9" providerId="ADAL" clId="{757B9627-C171-4633-AE2D-E67C2C3841C9}" dt="2022-11-08T22:59:25.669" v="2299" actId="14100"/>
        <pc:sldMkLst>
          <pc:docMk/>
          <pc:sldMk cId="3765079666" sldId="2147477741"/>
        </pc:sldMkLst>
        <pc:spChg chg="mod">
          <ac:chgData name="Bob German" userId="19671429-1359-457f-bfc1-1be1ee65d4d9" providerId="ADAL" clId="{757B9627-C171-4633-AE2D-E67C2C3841C9}" dt="2022-11-08T22:59:17.638" v="2295" actId="404"/>
          <ac:spMkLst>
            <pc:docMk/>
            <pc:sldMk cId="3765079666" sldId="2147477741"/>
            <ac:spMk id="2" creationId="{4B29B669-8EEF-79AE-9F72-32CD805BB712}"/>
          </ac:spMkLst>
        </pc:spChg>
        <pc:spChg chg="mod">
          <ac:chgData name="Bob German" userId="19671429-1359-457f-bfc1-1be1ee65d4d9" providerId="ADAL" clId="{757B9627-C171-4633-AE2D-E67C2C3841C9}" dt="2022-11-08T22:59:25.669" v="2299" actId="14100"/>
          <ac:spMkLst>
            <pc:docMk/>
            <pc:sldMk cId="3765079666" sldId="2147477741"/>
            <ac:spMk id="80" creationId="{D1BB9329-5F47-C5C1-2805-B05943EECE9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241146A0-A6B4-43F9-B69C-7906726B925F}">
      <dgm:prSet/>
      <dgm:spPr/>
      <dgm:t>
        <a:bodyPr/>
        <a:lstStyle/>
        <a:p>
          <a:pPr>
            <a:buFont typeface="Arial" panose="020B0604020202020204" pitchFamily="34" charset="0"/>
            <a:buChar char="•"/>
          </a:pPr>
          <a:r>
            <a:rPr lang="en-US" b="1" dirty="0"/>
            <a:t>Employee Experience</a:t>
          </a:r>
        </a:p>
      </dgm:t>
    </dgm:pt>
    <dgm:pt modelId="{F42A02F0-3F9D-416B-A861-6F67238319DD}" type="parTrans" cxnId="{F1016B02-7058-44D1-913A-A79D014EC393}">
      <dgm:prSet/>
      <dgm:spPr/>
      <dgm:t>
        <a:bodyPr/>
        <a:lstStyle/>
        <a:p>
          <a:endParaRPr lang="en-US"/>
        </a:p>
      </dgm:t>
    </dgm:pt>
    <dgm:pt modelId="{94D5436A-1502-4AD1-8023-2EBFAA3EC834}" type="sibTrans" cxnId="{F1016B02-7058-44D1-913A-A79D014EC393}">
      <dgm:prSet/>
      <dgm:spPr/>
      <dgm:t>
        <a:bodyPr/>
        <a:lstStyle/>
        <a:p>
          <a:endParaRPr lang="en-US"/>
        </a:p>
      </dgm:t>
    </dgm:pt>
    <dgm:pt modelId="{67AB9EE1-88D3-4229-8258-3B5D9B086A7B}">
      <dgm:prSet/>
      <dgm:spPr/>
      <dgm:t>
        <a:bodyPr/>
        <a:lstStyle/>
        <a:p>
          <a:pPr>
            <a:buFont typeface="Arial" panose="020B0604020202020204" pitchFamily="34" charset="0"/>
            <a:buChar char="•"/>
          </a:pPr>
          <a:r>
            <a:rPr lang="en-US" b="0" dirty="0"/>
            <a:t>Allow users to share and interact with information from your application</a:t>
          </a:r>
        </a:p>
      </dgm:t>
    </dgm:pt>
    <dgm:pt modelId="{2CE150FE-DEA9-46BB-BCD2-136D6C520BE9}" type="parTrans" cxnId="{DAB5D4AE-165E-498B-85E3-10E2CF662DF7}">
      <dgm:prSet/>
      <dgm:spPr/>
    </dgm:pt>
    <dgm:pt modelId="{7C25BBA7-9A96-451A-9ECB-041DFD750C97}" type="sibTrans" cxnId="{DAB5D4AE-165E-498B-85E3-10E2CF662DF7}">
      <dgm:prSet/>
      <dgm:spPr/>
    </dgm:pt>
    <dgm:pt modelId="{530C330E-CB8C-4EB0-8224-DCA559EB7342}">
      <dgm:prSet/>
      <dgm:spPr/>
      <dgm:t>
        <a:bodyPr/>
        <a:lstStyle/>
        <a:p>
          <a:pPr>
            <a:buFont typeface="Arial" panose="020B0604020202020204" pitchFamily="34" charset="0"/>
            <a:buChar char="•"/>
          </a:pPr>
          <a:r>
            <a:rPr lang="en-US" b="0" dirty="0"/>
            <a:t>Remove copy-and paste hassles</a:t>
          </a:r>
        </a:p>
      </dgm:t>
    </dgm:pt>
    <dgm:pt modelId="{9E10D989-0871-4400-87CA-78B006480FEC}" type="parTrans" cxnId="{E0AE07E7-8570-4468-9D34-A0C61C80F59F}">
      <dgm:prSet/>
      <dgm:spPr/>
    </dgm:pt>
    <dgm:pt modelId="{29D1C862-3126-4A3A-8FA7-118F09032C06}" type="sibTrans" cxnId="{E0AE07E7-8570-4468-9D34-A0C61C80F59F}">
      <dgm:prSet/>
      <dgm:spPr/>
    </dgm:pt>
    <dgm:pt modelId="{AE30D030-E411-438D-9702-C29B18528FFE}">
      <dgm:prSet/>
      <dgm:spPr/>
      <dgm:t>
        <a:bodyPr/>
        <a:lstStyle/>
        <a:p>
          <a:pPr>
            <a:buFont typeface="Arial" panose="020B0604020202020204" pitchFamily="34" charset="0"/>
            <a:buChar char="•"/>
          </a:pPr>
          <a:r>
            <a:rPr lang="en-US" b="0" dirty="0"/>
            <a:t>Allow apps to display information when a link is shared in Teams</a:t>
          </a:r>
        </a:p>
      </dgm:t>
    </dgm:pt>
    <dgm:pt modelId="{1BD9C520-FBE1-44A7-90F4-0581BD933CF7}" type="parTrans" cxnId="{B6A074A6-971D-4915-AAE5-3B5575BCE571}">
      <dgm:prSet/>
      <dgm:spPr/>
    </dgm:pt>
    <dgm:pt modelId="{CC1D6E78-2278-47C3-BDF7-CDC50E691039}" type="sibTrans" cxnId="{B6A074A6-971D-4915-AAE5-3B5575BCE571}">
      <dgm:prSet/>
      <dgm:spPr/>
    </dgm:pt>
    <dgm:pt modelId="{ED1F2B7A-DF15-4EF8-BF3E-EC5AFFC88F8D}">
      <dgm:prSet/>
      <dgm:spPr/>
      <dgm:t>
        <a:bodyPr/>
        <a:lstStyle/>
        <a:p>
          <a:pPr>
            <a:buFont typeface="Arial" panose="020B0604020202020204" pitchFamily="34" charset="0"/>
            <a:buChar char="•"/>
          </a:pPr>
          <a:r>
            <a:rPr lang="en-US" b="0" dirty="0"/>
            <a:t>Streamline work allowing your app to interact inside of chat conversations</a:t>
          </a:r>
        </a:p>
      </dgm:t>
    </dgm:pt>
    <dgm:pt modelId="{33F7DC6C-9DBE-49EA-BFB2-6D244448FDD4}" type="parTrans" cxnId="{7AA6AAC9-86A0-4151-ADB2-20A4133EF67F}">
      <dgm:prSet/>
      <dgm:spPr/>
    </dgm:pt>
    <dgm:pt modelId="{98A080B4-82CE-4820-B301-2A85C326F22B}" type="sibTrans" cxnId="{7AA6AAC9-86A0-4151-ADB2-20A4133EF67F}">
      <dgm:prSet/>
      <dgm:spPr/>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4AAC2C3-6EF0-4D27-9E26-F2A7A5372D84}" type="pres">
      <dgm:prSet presAssocID="{241146A0-A6B4-43F9-B69C-7906726B925F}" presName="compNode" presStyleCnt="0"/>
      <dgm:spPr/>
    </dgm:pt>
    <dgm:pt modelId="{B641D065-2317-4702-B277-68A178C10A70}" type="pres">
      <dgm:prSet presAssocID="{241146A0-A6B4-43F9-B69C-7906726B925F}" presName="childRect" presStyleLbl="bgAcc1" presStyleIdx="1" presStyleCnt="2">
        <dgm:presLayoutVars>
          <dgm:bulletEnabled val="1"/>
        </dgm:presLayoutVars>
      </dgm:prSet>
      <dgm:spPr/>
    </dgm:pt>
    <dgm:pt modelId="{9B068279-5534-4F43-8E73-ED34CA6DC0E6}" type="pres">
      <dgm:prSet presAssocID="{241146A0-A6B4-43F9-B69C-7906726B925F}" presName="parentText" presStyleLbl="node1" presStyleIdx="0" presStyleCnt="0">
        <dgm:presLayoutVars>
          <dgm:chMax val="0"/>
          <dgm:bulletEnabled val="1"/>
        </dgm:presLayoutVars>
      </dgm:prSet>
      <dgm:spPr/>
    </dgm:pt>
    <dgm:pt modelId="{CDB47C28-A0D0-4C6A-A619-95C70ADDAA88}" type="pres">
      <dgm:prSet presAssocID="{241146A0-A6B4-43F9-B69C-7906726B925F}" presName="parentRect" presStyleLbl="alignNode1" presStyleIdx="1" presStyleCnt="2"/>
      <dgm:spPr/>
    </dgm:pt>
    <dgm:pt modelId="{77954BFE-CED5-4E52-A20F-2D1BFCC247C1}" type="pres">
      <dgm:prSet presAssocID="{241146A0-A6B4-43F9-B69C-7906726B925F}"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emale Profile outline"/>
        </a:ext>
      </dgm:extLst>
    </dgm:pt>
  </dgm:ptLst>
  <dgm:cxnLst>
    <dgm:cxn modelId="{F1016B02-7058-44D1-913A-A79D014EC393}" srcId="{379B0596-B8F6-45BF-B815-7A9EF68F4BE4}" destId="{241146A0-A6B4-43F9-B69C-7906726B925F}" srcOrd="1"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0DAE6F3B-F5EC-482E-8335-1C3791D847B3}" type="presOf" srcId="{337B6CD2-8335-48E2-8FE5-1122D52281FC}" destId="{6B041C94-4F7C-497F-B7DA-48E584030D17}" srcOrd="0" destOrd="0" presId="urn:microsoft.com/office/officeart/2005/8/layout/bList2"/>
    <dgm:cxn modelId="{6552E75D-C246-4BBD-AF33-E165C1FBB569}" type="presOf" srcId="{ED1F2B7A-DF15-4EF8-BF3E-EC5AFFC88F8D}" destId="{B641D065-2317-4702-B277-68A178C10A70}" srcOrd="0" destOrd="1" presId="urn:microsoft.com/office/officeart/2005/8/layout/bList2"/>
    <dgm:cxn modelId="{07F49A63-2963-450B-8EA9-7FD197AB656E}" type="presOf" srcId="{337B6CD2-8335-48E2-8FE5-1122D52281FC}" destId="{536F35FD-DF64-49CA-86AA-6FCFF503A3B4}" srcOrd="1" destOrd="0" presId="urn:microsoft.com/office/officeart/2005/8/layout/bList2"/>
    <dgm:cxn modelId="{9D069C7F-2F22-44D7-A288-268D489B9830}" type="presOf" srcId="{E625AC7C-8058-40FD-B9B2-E5F2067C3B0E}" destId="{CB5FCF1D-61B7-4D61-9738-8D4BFA020205}" srcOrd="0" destOrd="0" presId="urn:microsoft.com/office/officeart/2005/8/layout/bList2"/>
    <dgm:cxn modelId="{58596C87-DAC9-44BA-BD3A-D34B412E94EA}" type="presOf" srcId="{67AB9EE1-88D3-4229-8258-3B5D9B086A7B}" destId="{4E84484E-DDFA-49D3-B7EE-C2FB6F54689A}" srcOrd="0" destOrd="0" presId="urn:microsoft.com/office/officeart/2005/8/layout/bList2"/>
    <dgm:cxn modelId="{B6A074A6-971D-4915-AAE5-3B5575BCE571}" srcId="{241146A0-A6B4-43F9-B69C-7906726B925F}" destId="{AE30D030-E411-438D-9702-C29B18528FFE}" srcOrd="0" destOrd="0" parTransId="{1BD9C520-FBE1-44A7-90F4-0581BD933CF7}" sibTransId="{CC1D6E78-2278-47C3-BDF7-CDC50E691039}"/>
    <dgm:cxn modelId="{DAB5D4AE-165E-498B-85E3-10E2CF662DF7}" srcId="{337B6CD2-8335-48E2-8FE5-1122D52281FC}" destId="{67AB9EE1-88D3-4229-8258-3B5D9B086A7B}" srcOrd="0" destOrd="0" parTransId="{2CE150FE-DEA9-46BB-BCD2-136D6C520BE9}" sibTransId="{7C25BBA7-9A96-451A-9ECB-041DFD750C97}"/>
    <dgm:cxn modelId="{BAFD39BE-BB8E-451D-869B-08BB7CDB1A87}" srcId="{379B0596-B8F6-45BF-B815-7A9EF68F4BE4}" destId="{337B6CD2-8335-48E2-8FE5-1122D52281FC}" srcOrd="0" destOrd="0" parTransId="{13DEEC17-370D-4CC9-BE30-39C0FC3D760A}" sibTransId="{E625AC7C-8058-40FD-B9B2-E5F2067C3B0E}"/>
    <dgm:cxn modelId="{067B66C0-1021-4255-8E04-282947F10BCB}" type="presOf" srcId="{AE30D030-E411-438D-9702-C29B18528FFE}" destId="{B641D065-2317-4702-B277-68A178C10A70}" srcOrd="0" destOrd="0" presId="urn:microsoft.com/office/officeart/2005/8/layout/bList2"/>
    <dgm:cxn modelId="{E007A1C0-760E-43E3-9BE5-7FCE922B8CBA}" type="presOf" srcId="{530C330E-CB8C-4EB0-8224-DCA559EB7342}" destId="{4E84484E-DDFA-49D3-B7EE-C2FB6F54689A}" srcOrd="0" destOrd="1" presId="urn:microsoft.com/office/officeart/2005/8/layout/bList2"/>
    <dgm:cxn modelId="{7AA6AAC9-86A0-4151-ADB2-20A4133EF67F}" srcId="{241146A0-A6B4-43F9-B69C-7906726B925F}" destId="{ED1F2B7A-DF15-4EF8-BF3E-EC5AFFC88F8D}" srcOrd="1" destOrd="0" parTransId="{33F7DC6C-9DBE-49EA-BFB2-6D244448FDD4}" sibTransId="{98A080B4-82CE-4820-B301-2A85C326F22B}"/>
    <dgm:cxn modelId="{3856D7CD-F3BA-4177-B792-D8023ADFA614}" type="presOf" srcId="{241146A0-A6B4-43F9-B69C-7906726B925F}" destId="{CDB47C28-A0D0-4C6A-A619-95C70ADDAA88}" srcOrd="1" destOrd="0" presId="urn:microsoft.com/office/officeart/2005/8/layout/bList2"/>
    <dgm:cxn modelId="{1B01A7E4-9BD4-4F74-91C2-2854BBB72C8F}" type="presOf" srcId="{241146A0-A6B4-43F9-B69C-7906726B925F}" destId="{9B068279-5534-4F43-8E73-ED34CA6DC0E6}" srcOrd="0" destOrd="0" presId="urn:microsoft.com/office/officeart/2005/8/layout/bList2"/>
    <dgm:cxn modelId="{E0AE07E7-8570-4468-9D34-A0C61C80F59F}" srcId="{337B6CD2-8335-48E2-8FE5-1122D52281FC}" destId="{530C330E-CB8C-4EB0-8224-DCA559EB7342}" srcOrd="1" destOrd="0" parTransId="{9E10D989-0871-4400-87CA-78B006480FEC}" sibTransId="{29D1C862-3126-4A3A-8FA7-118F09032C06}"/>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5CBA1959-ADE7-4C86-9FFA-14DD64CBB8F9}" type="presParOf" srcId="{30DB4E64-4DA5-48D5-B604-A4F6E31608FD}" destId="{E4AAC2C3-6EF0-4D27-9E26-F2A7A5372D84}" srcOrd="2" destOrd="0" presId="urn:microsoft.com/office/officeart/2005/8/layout/bList2"/>
    <dgm:cxn modelId="{63FE3466-3ABE-4CE9-87AC-0BB8E40B61EA}" type="presParOf" srcId="{E4AAC2C3-6EF0-4D27-9E26-F2A7A5372D84}" destId="{B641D065-2317-4702-B277-68A178C10A70}" srcOrd="0" destOrd="0" presId="urn:microsoft.com/office/officeart/2005/8/layout/bList2"/>
    <dgm:cxn modelId="{00A62B73-8A51-4F7D-ADEC-C1B35E8E5782}" type="presParOf" srcId="{E4AAC2C3-6EF0-4D27-9E26-F2A7A5372D84}" destId="{9B068279-5534-4F43-8E73-ED34CA6DC0E6}" srcOrd="1" destOrd="0" presId="urn:microsoft.com/office/officeart/2005/8/layout/bList2"/>
    <dgm:cxn modelId="{2636E3E7-EBF6-47A9-A6B5-DA657F9B2710}" type="presParOf" srcId="{E4AAC2C3-6EF0-4D27-9E26-F2A7A5372D84}" destId="{CDB47C28-A0D0-4C6A-A619-95C70ADDAA88}" srcOrd="2" destOrd="0" presId="urn:microsoft.com/office/officeart/2005/8/layout/bList2"/>
    <dgm:cxn modelId="{4A660FAC-0BFA-4378-872B-E6B4E6155C1E}" type="presParOf" srcId="{E4AAC2C3-6EF0-4D27-9E26-F2A7A5372D84}" destId="{77954BFE-CED5-4E52-A20F-2D1BFCC247C1}"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99060" rIns="33020" bIns="33020"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Allow users to share and interact with information from your application</a:t>
          </a:r>
        </a:p>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Remove copy-and paste hassles</a:t>
          </a:r>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1D065-2317-4702-B277-68A178C10A70}">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99060" rIns="33020" bIns="33020"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Allow apps to display information when a link is shared in Teams</a:t>
          </a:r>
        </a:p>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Streamline work allowing your app to interact inside of chat conversations</a:t>
          </a:r>
        </a:p>
      </dsp:txBody>
      <dsp:txXfrm>
        <a:off x="6405263" y="74488"/>
        <a:ext cx="3960528" cy="2991837"/>
      </dsp:txXfrm>
    </dsp:sp>
    <dsp:sp modelId="{CDB47C28-A0D0-4C6A-A619-95C70ADDAA88}">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b="1" kern="1200" dirty="0"/>
            <a:t>Employee Experience</a:t>
          </a:r>
        </a:p>
      </dsp:txBody>
      <dsp:txXfrm>
        <a:off x="6333479" y="3066325"/>
        <a:ext cx="2890209" cy="1317357"/>
      </dsp:txXfrm>
    </dsp:sp>
    <dsp:sp modelId="{77954BFE-CED5-4E52-A20F-2D1BFCC247C1}">
      <dsp:nvSpPr>
        <dsp:cNvPr id="0" name=""/>
        <dsp:cNvSpPr/>
      </dsp:nvSpPr>
      <dsp:spPr>
        <a:xfrm>
          <a:off x="9339787" y="3275575"/>
          <a:ext cx="1436433" cy="143643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8:37.46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8/11/2022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597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562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Run the messaging extension and update the adaptive card</a:t>
            </a:r>
          </a:p>
          <a:p>
            <a:r>
              <a:rPr lang="en-US" dirty="0"/>
              <a:t> - Show your bot registration and where values go in the .env file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559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99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Calibri" panose="020F0502020204030204" pitchFamily="34" charset="0"/>
                <a:cs typeface="Arial" panose="020B0604020202020204" pitchFamily="34" charset="0"/>
              </a:rPr>
              <a:t>Message extensions</a:t>
            </a:r>
            <a:r>
              <a:rPr lang="en-GB" sz="1800" dirty="0">
                <a:effectLst/>
                <a:latin typeface="Calibri" panose="020F0502020204030204" pitchFamily="34" charset="0"/>
                <a:ea typeface="Calibri" panose="020F0502020204030204" pitchFamily="34" charset="0"/>
                <a:cs typeface="Arial" panose="020B0604020202020204" pitchFamily="34" charset="0"/>
              </a:rPr>
              <a:t> are a powerful way for users to engage with apps from Microsoft Teams. With this capability, users can search and update information, to and from a web service and share the same information, in the form of rich actionable cards, right into a conversation with your teammates.</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Some scenarios where this will be useful are:</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399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 </a:t>
            </a:r>
            <a:r>
              <a:rPr lang="en-US" b="0" dirty="0"/>
              <a:t>Show the completed Messaging Extension lab. Update the inventory using the adaptive card and then check it in the app. </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86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Some scenarios where this will be useful are:</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To show customer support tickets, to share image and media content etc.</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04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dirty="0">
                <a:effectLst/>
                <a:latin typeface="Calibri" panose="020F0502020204030204" pitchFamily="34" charset="0"/>
                <a:ea typeface="Calibri" panose="020F0502020204030204" pitchFamily="34" charset="0"/>
                <a:cs typeface="Arial" panose="020B0604020202020204" pitchFamily="34" charset="0"/>
              </a:rPr>
              <a:t>Types of message extensions:</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1200" dirty="0">
                <a:effectLst/>
                <a:latin typeface="Calibri" panose="020F0502020204030204" pitchFamily="34" charset="0"/>
                <a:ea typeface="Calibri" panose="020F0502020204030204" pitchFamily="34" charset="0"/>
                <a:cs typeface="Arial" panose="020B0604020202020204" pitchFamily="34" charset="0"/>
              </a:rPr>
              <a:t>There are three types of message extensions that you can add to your Teams app today:</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en-GB" sz="1200" b="1" dirty="0">
                <a:effectLst/>
                <a:latin typeface="Calibri" panose="020F0502020204030204" pitchFamily="34" charset="0"/>
                <a:ea typeface="Calibri" panose="020F0502020204030204" pitchFamily="34" charset="0"/>
                <a:cs typeface="Arial" panose="020B0604020202020204" pitchFamily="34" charset="0"/>
              </a:rPr>
              <a:t>Search commands </a:t>
            </a:r>
            <a:r>
              <a:rPr lang="en-GB" sz="1200" dirty="0">
                <a:effectLst/>
                <a:latin typeface="Calibri" panose="020F0502020204030204" pitchFamily="34" charset="0"/>
                <a:ea typeface="Calibri" panose="020F0502020204030204" pitchFamily="34" charset="0"/>
                <a:cs typeface="Arial" panose="020B0604020202020204" pitchFamily="34" charset="0"/>
              </a:rPr>
              <a:t>- which will query a webservice to get information and insert data from the response into a message. </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spcAft>
                <a:spcPts val="800"/>
              </a:spcAft>
            </a:pPr>
            <a:r>
              <a:rPr lang="en-GB" sz="1200" dirty="0">
                <a:effectLst/>
                <a:latin typeface="Calibri" panose="020F0502020204030204" pitchFamily="34" charset="0"/>
                <a:ea typeface="Calibri" panose="020F0502020204030204" pitchFamily="34" charset="0"/>
                <a:cs typeface="Arial" panose="020B0604020202020204" pitchFamily="34" charset="0"/>
              </a:rPr>
              <a:t>Scenarios where this is useful – Lookup a product </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en-GB" sz="1200" b="1" dirty="0">
                <a:effectLst/>
                <a:latin typeface="Calibri" panose="020F0502020204030204" pitchFamily="34" charset="0"/>
                <a:ea typeface="Calibri" panose="020F0502020204030204" pitchFamily="34" charset="0"/>
                <a:cs typeface="Arial" panose="020B0604020202020204" pitchFamily="34" charset="0"/>
              </a:rPr>
              <a:t>Action commands </a:t>
            </a:r>
            <a:r>
              <a:rPr lang="en-GB" sz="1200" dirty="0">
                <a:effectLst/>
                <a:latin typeface="Calibri" panose="020F0502020204030204" pitchFamily="34" charset="0"/>
                <a:ea typeface="Calibri" panose="020F0502020204030204" pitchFamily="34" charset="0"/>
                <a:cs typeface="Arial" panose="020B0604020202020204" pitchFamily="34" charset="0"/>
              </a:rPr>
              <a:t>– Which will collect information from the user, using a small form or dialog and post that information back to a web service.</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en-GB" sz="1200" dirty="0">
                <a:effectLst/>
                <a:latin typeface="Calibri" panose="020F0502020204030204" pitchFamily="34" charset="0"/>
                <a:ea typeface="Calibri" panose="020F0502020204030204" pitchFamily="34" charset="0"/>
                <a:cs typeface="Arial" panose="020B0604020202020204" pitchFamily="34" charset="0"/>
              </a:rPr>
              <a:t>Scenario where this is useful – Create a new product </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en-GB" sz="1200" dirty="0">
                <a:effectLst/>
                <a:latin typeface="Calibri" panose="020F0502020204030204" pitchFamily="34" charset="0"/>
                <a:ea typeface="Calibri" panose="020F0502020204030204" pitchFamily="34" charset="0"/>
                <a:cs typeface="Arial" panose="020B0604020202020204" pitchFamily="34" charset="0"/>
              </a:rPr>
              <a:t>   </a:t>
            </a:r>
            <a:r>
              <a:rPr lang="en-GB" sz="1200" b="1" dirty="0">
                <a:effectLst/>
                <a:latin typeface="Calibri" panose="020F0502020204030204" pitchFamily="34" charset="0"/>
                <a:ea typeface="Calibri" panose="020F0502020204030204" pitchFamily="34" charset="0"/>
                <a:cs typeface="Arial" panose="020B0604020202020204" pitchFamily="34" charset="0"/>
              </a:rPr>
              <a:t>Link unfurling</a:t>
            </a:r>
            <a:r>
              <a:rPr lang="en-GB" sz="1200" dirty="0">
                <a:effectLst/>
                <a:latin typeface="Calibri" panose="020F0502020204030204" pitchFamily="34" charset="0"/>
                <a:ea typeface="Calibri" panose="020F0502020204030204" pitchFamily="34" charset="0"/>
                <a:cs typeface="Arial" panose="020B0604020202020204" pitchFamily="34" charset="0"/>
              </a:rPr>
              <a:t> – Allows displaying a custom summary of a hyperlink that’s sent in a Teams chat message. This can be used cleverly to allow users to copy and paste references to business data.</a:t>
            </a:r>
            <a:endParaRPr lang="en-AU" sz="1200" dirty="0">
              <a:effectLst/>
              <a:latin typeface="Calibri" panose="020F0502020204030204" pitchFamily="34" charset="0"/>
              <a:ea typeface="Calibri" panose="020F0502020204030204" pitchFamily="34" charset="0"/>
              <a:cs typeface="Arial" panose="020B0604020202020204" pitchFamily="34" charset="0"/>
            </a:endParaRPr>
          </a:p>
          <a:p>
            <a:endParaRPr lang="en-AU"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5</a:t>
            </a:fld>
            <a:endParaRPr lang="en-AU"/>
          </a:p>
        </p:txBody>
      </p:sp>
    </p:spTree>
    <p:extLst>
      <p:ext uri="{BB962C8B-B14F-4D97-AF65-F5344CB8AC3E}">
        <p14:creationId xmlns:p14="http://schemas.microsoft.com/office/powerpoint/2010/main" val="155434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this prototypical Teams app architecture. The app is hosted on an ordinary web server, which serves up web pages to be displayed in tabs, dialogs, and configuration pages. </a:t>
            </a:r>
          </a:p>
          <a:p>
            <a:endParaRPr lang="en-US" dirty="0"/>
          </a:p>
          <a:p>
            <a:r>
              <a:rPr lang="en-US" dirty="0"/>
              <a:t>In addition, it typically provides a REST interface for use by the client apps. The client-side code authenticates itself to the app’s server using an Azure AD access token provided by the Teams JavaScript SDK; the web server validates this token using an Azure AD library.</a:t>
            </a:r>
          </a:p>
          <a:p>
            <a:endParaRPr lang="en-US" dirty="0"/>
          </a:p>
          <a:p>
            <a:r>
              <a:rPr lang="en-US" dirty="0"/>
              <a:t>When the app needs access to content in Teams or other parts of Microsoft 365, it uses the Microsoft Graph API. To call the Graph, it needs an Azure AD access token; the app uses the </a:t>
            </a:r>
            <a:r>
              <a:rPr lang="en-US" dirty="0" err="1"/>
              <a:t>Oauth</a:t>
            </a:r>
            <a:r>
              <a:rPr lang="en-US" dirty="0"/>
              <a:t> 2.0 On Behalf Of flow to swap the incoming access token for a new one that targets the Microsoft Graph.</a:t>
            </a:r>
          </a:p>
          <a:p>
            <a:endParaRPr lang="en-US" dirty="0"/>
          </a:p>
          <a:p>
            <a:r>
              <a:rPr lang="en-US" dirty="0"/>
              <a:t>This works well for many things, but sometimes Teams needs to provide real-time updates to the app, such as when a message extension is clicked or a conversational bot receives a message. This is provided by the Azure Bot Framework, which is well-suited to provide secure real-time messaging between the app and Microsoft Teams.</a:t>
            </a:r>
          </a:p>
        </p:txBody>
      </p:sp>
      <p:sp>
        <p:nvSpPr>
          <p:cNvPr id="4" name="Slide Number Placeholder 3"/>
          <p:cNvSpPr>
            <a:spLocks noGrp="1"/>
          </p:cNvSpPr>
          <p:nvPr>
            <p:ph type="sldNum" sz="quarter" idx="5"/>
          </p:nvPr>
        </p:nvSpPr>
        <p:spPr/>
        <p:txBody>
          <a:bodyPr/>
          <a:lstStyle/>
          <a:p>
            <a:fld id="{9C696D04-00DA-4B1E-9542-7B4EB47A416E}" type="slidenum">
              <a:rPr lang="en-AU" smtClean="0"/>
              <a:t>6</a:t>
            </a:fld>
            <a:endParaRPr lang="en-AU"/>
          </a:p>
        </p:txBody>
      </p:sp>
    </p:spTree>
    <p:extLst>
      <p:ext uri="{BB962C8B-B14F-4D97-AF65-F5344CB8AC3E}">
        <p14:creationId xmlns:p14="http://schemas.microsoft.com/office/powerpoint/2010/main" val="319852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Bot Framework provides communication between a collaboration program such as Teams, Slack, Twilio, or Facebook Messenger, and a bot.</a:t>
            </a:r>
          </a:p>
          <a:p>
            <a:r>
              <a:rPr lang="en-US" dirty="0"/>
              <a:t>Microsoft Teams requires the use of Azure Bot Framework for implementing bots; a bot “channel” connects a bot-hosting application with your bot code.</a:t>
            </a:r>
          </a:p>
          <a:p>
            <a:r>
              <a:rPr lang="en-US" dirty="0"/>
              <a:t>Your application sends and receives </a:t>
            </a:r>
            <a:r>
              <a:rPr lang="en-US" i="1" dirty="0"/>
              <a:t>activities.</a:t>
            </a:r>
            <a:r>
              <a:rPr lang="en-US" i="0" dirty="0"/>
              <a:t> A conversational message is sent as a “Message” activity; an adaptive card is sent as an attachment to a “Message” activity.</a:t>
            </a:r>
          </a:p>
          <a:p>
            <a:r>
              <a:rPr lang="en-US" i="0" dirty="0"/>
              <a:t>Message extensions and adaptive card actions are sent to your app in Invoke activities. For example, if a user clicks on your message extension, Teams sends an Invoke activity through the Azure Bot channel to your application.</a:t>
            </a:r>
          </a:p>
          <a:p>
            <a:endParaRPr lang="en-US" i="0" dirty="0"/>
          </a:p>
          <a:p>
            <a:r>
              <a:rPr lang="en-US" i="0" dirty="0"/>
              <a:t>The easiest way for your application to communicate with the Azure Bot channel is via a Bot Framework Adapter object in the Bot Builder SDK. This is available for NodeJS, .NET, Python, and Java. It’s also possible to implement the REST interface to the Bot Channel manually, which is more work but allows binding to any language that can send and receive REST calls.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4:36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307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Adaptive cards</a:t>
            </a:r>
            <a:r>
              <a:rPr lang="en-US" sz="1800" dirty="0">
                <a:effectLst/>
                <a:latin typeface="Calibri" panose="020F0502020204030204" pitchFamily="34" charset="0"/>
                <a:ea typeface="Calibri" panose="020F0502020204030204" pitchFamily="34" charset="0"/>
                <a:cs typeface="Arial" panose="020B0604020202020204" pitchFamily="34" charset="0"/>
              </a:rPr>
              <a:t> are platform-agnostic snippets of UI, authored in JSON, that apps and services can openly exchange</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They</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help design and integrate light-weight UI for all major platforms and frameworks.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They help you increase engagement and efficiency by injecting your actionable content directly into the apps.</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They are always native and blend seamlessly into the surrounding UI - and they work on every major platform.</a:t>
            </a:r>
            <a:endParaRPr lang="en-AU" sz="1800" dirty="0">
              <a:effectLst/>
              <a:latin typeface="Calibri" panose="020F0502020204030204" pitchFamily="34" charset="0"/>
              <a:ea typeface="Calibri" panose="020F0502020204030204" pitchFamily="34" charset="0"/>
              <a:cs typeface="Arial" panose="020B0604020202020204" pitchFamily="34" charset="0"/>
            </a:endParaRPr>
          </a:p>
          <a:p>
            <a:endParaRPr lang="en-AU"/>
          </a:p>
          <a:p>
            <a:pPr marL="0" marR="0" lvl="0" indent="0" algn="l" defTabSz="914400" rtl="0" eaLnBrk="1" fontAlgn="auto" latinLnBrk="0" hangingPunct="1">
              <a:lnSpc>
                <a:spcPct val="100000"/>
              </a:lnSpc>
              <a:spcBef>
                <a:spcPts val="0"/>
              </a:spcBef>
              <a:spcAft>
                <a:spcPts val="0"/>
              </a:spcAft>
              <a:buClrTx/>
              <a:buSzTx/>
              <a:buFontTx/>
              <a:buNone/>
              <a:tabLst/>
              <a:defRPr/>
            </a:pPr>
            <a:r>
              <a:rPr lang="en-AU" b="1"/>
              <a:t>Navigate to the Adaptive Card Designer to demo how to author cards - </a:t>
            </a:r>
            <a:r>
              <a:rPr lang="en-US" b="1"/>
              <a:t>https://www.adaptivecards.io/designer/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559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250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33510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7972306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476761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11413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2342483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71218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985232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577673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2669969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35833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286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37303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1697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125519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88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212550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539885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141386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55933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8288812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31464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31216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96133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1035614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182003802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97915647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01421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035160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3258285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40715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0905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9052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4664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398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2219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460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0544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3337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063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0105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47586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41355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9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1511425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373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8618799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4523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5652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0938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90528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4576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11624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616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3490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41946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1076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377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7328070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331270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5865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20066207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343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84455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1962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969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490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779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20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545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9960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0315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7688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77616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17658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0499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778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6566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149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87340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003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8779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225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5313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6486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456628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1163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1747426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589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11/8/2022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160672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9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594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5089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282067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1745769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949321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967949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884358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90615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1989016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67144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421306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986613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833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55311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3976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323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61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5912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1813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92822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6299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59905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7006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21827164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43650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90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819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76536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9208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79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46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29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42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5637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281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73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090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733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4140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843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002129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450826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93790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22765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910650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68767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847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477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65168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824035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796626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0202490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891106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99058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81484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4088667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974881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14954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681300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117" Type="http://schemas.openxmlformats.org/officeDocument/2006/relationships/slideLayout" Target="../slideLayouts/slideLayout159.xml"/><Relationship Id="rId21" Type="http://schemas.openxmlformats.org/officeDocument/2006/relationships/slideLayout" Target="../slideLayouts/slideLayout63.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63" Type="http://schemas.openxmlformats.org/officeDocument/2006/relationships/slideLayout" Target="../slideLayouts/slideLayout105.xml"/><Relationship Id="rId68" Type="http://schemas.openxmlformats.org/officeDocument/2006/relationships/slideLayout" Target="../slideLayouts/slideLayout110.xml"/><Relationship Id="rId84" Type="http://schemas.openxmlformats.org/officeDocument/2006/relationships/slideLayout" Target="../slideLayouts/slideLayout126.xml"/><Relationship Id="rId89" Type="http://schemas.openxmlformats.org/officeDocument/2006/relationships/slideLayout" Target="../slideLayouts/slideLayout131.xml"/><Relationship Id="rId112" Type="http://schemas.openxmlformats.org/officeDocument/2006/relationships/slideLayout" Target="../slideLayouts/slideLayout154.xml"/><Relationship Id="rId16" Type="http://schemas.openxmlformats.org/officeDocument/2006/relationships/slideLayout" Target="../slideLayouts/slideLayout58.xml"/><Relationship Id="rId107" Type="http://schemas.openxmlformats.org/officeDocument/2006/relationships/slideLayout" Target="../slideLayouts/slideLayout149.xml"/><Relationship Id="rId11" Type="http://schemas.openxmlformats.org/officeDocument/2006/relationships/slideLayout" Target="../slideLayouts/slideLayout53.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74" Type="http://schemas.openxmlformats.org/officeDocument/2006/relationships/slideLayout" Target="../slideLayouts/slideLayout116.xml"/><Relationship Id="rId79" Type="http://schemas.openxmlformats.org/officeDocument/2006/relationships/slideLayout" Target="../slideLayouts/slideLayout121.xml"/><Relationship Id="rId102" Type="http://schemas.openxmlformats.org/officeDocument/2006/relationships/slideLayout" Target="../slideLayouts/slideLayout144.xml"/><Relationship Id="rId5" Type="http://schemas.openxmlformats.org/officeDocument/2006/relationships/slideLayout" Target="../slideLayouts/slideLayout47.xml"/><Relationship Id="rId90" Type="http://schemas.openxmlformats.org/officeDocument/2006/relationships/slideLayout" Target="../slideLayouts/slideLayout132.xml"/><Relationship Id="rId95" Type="http://schemas.openxmlformats.org/officeDocument/2006/relationships/slideLayout" Target="../slideLayouts/slideLayout137.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64" Type="http://schemas.openxmlformats.org/officeDocument/2006/relationships/slideLayout" Target="../slideLayouts/slideLayout106.xml"/><Relationship Id="rId69" Type="http://schemas.openxmlformats.org/officeDocument/2006/relationships/slideLayout" Target="../slideLayouts/slideLayout111.xml"/><Relationship Id="rId113" Type="http://schemas.openxmlformats.org/officeDocument/2006/relationships/slideLayout" Target="../slideLayouts/slideLayout155.xml"/><Relationship Id="rId118" Type="http://schemas.openxmlformats.org/officeDocument/2006/relationships/slideLayout" Target="../slideLayouts/slideLayout160.xml"/><Relationship Id="rId80" Type="http://schemas.openxmlformats.org/officeDocument/2006/relationships/slideLayout" Target="../slideLayouts/slideLayout122.xml"/><Relationship Id="rId85" Type="http://schemas.openxmlformats.org/officeDocument/2006/relationships/slideLayout" Target="../slideLayouts/slideLayout127.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59" Type="http://schemas.openxmlformats.org/officeDocument/2006/relationships/slideLayout" Target="../slideLayouts/slideLayout101.xml"/><Relationship Id="rId103" Type="http://schemas.openxmlformats.org/officeDocument/2006/relationships/slideLayout" Target="../slideLayouts/slideLayout145.xml"/><Relationship Id="rId108" Type="http://schemas.openxmlformats.org/officeDocument/2006/relationships/slideLayout" Target="../slideLayouts/slideLayout150.xml"/><Relationship Id="rId54" Type="http://schemas.openxmlformats.org/officeDocument/2006/relationships/slideLayout" Target="../slideLayouts/slideLayout96.xml"/><Relationship Id="rId70" Type="http://schemas.openxmlformats.org/officeDocument/2006/relationships/slideLayout" Target="../slideLayouts/slideLayout112.xml"/><Relationship Id="rId75" Type="http://schemas.openxmlformats.org/officeDocument/2006/relationships/slideLayout" Target="../slideLayouts/slideLayout117.xml"/><Relationship Id="rId91" Type="http://schemas.openxmlformats.org/officeDocument/2006/relationships/slideLayout" Target="../slideLayouts/slideLayout133.xml"/><Relationship Id="rId96" Type="http://schemas.openxmlformats.org/officeDocument/2006/relationships/slideLayout" Target="../slideLayouts/slideLayout13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49" Type="http://schemas.openxmlformats.org/officeDocument/2006/relationships/slideLayout" Target="../slideLayouts/slideLayout91.xml"/><Relationship Id="rId114" Type="http://schemas.openxmlformats.org/officeDocument/2006/relationships/slideLayout" Target="../slideLayouts/slideLayout156.xml"/><Relationship Id="rId119" Type="http://schemas.openxmlformats.org/officeDocument/2006/relationships/theme" Target="../theme/theme3.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73" Type="http://schemas.openxmlformats.org/officeDocument/2006/relationships/slideLayout" Target="../slideLayouts/slideLayout115.xml"/><Relationship Id="rId78" Type="http://schemas.openxmlformats.org/officeDocument/2006/relationships/slideLayout" Target="../slideLayouts/slideLayout120.xml"/><Relationship Id="rId81" Type="http://schemas.openxmlformats.org/officeDocument/2006/relationships/slideLayout" Target="../slideLayouts/slideLayout123.xml"/><Relationship Id="rId86" Type="http://schemas.openxmlformats.org/officeDocument/2006/relationships/slideLayout" Target="../slideLayouts/slideLayout128.xml"/><Relationship Id="rId94" Type="http://schemas.openxmlformats.org/officeDocument/2006/relationships/slideLayout" Target="../slideLayouts/slideLayout136.xml"/><Relationship Id="rId99" Type="http://schemas.openxmlformats.org/officeDocument/2006/relationships/slideLayout" Target="../slideLayouts/slideLayout141.xml"/><Relationship Id="rId101" Type="http://schemas.openxmlformats.org/officeDocument/2006/relationships/slideLayout" Target="../slideLayouts/slideLayout14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 Id="rId109" Type="http://schemas.openxmlformats.org/officeDocument/2006/relationships/slideLayout" Target="../slideLayouts/slideLayout151.xml"/><Relationship Id="rId34" Type="http://schemas.openxmlformats.org/officeDocument/2006/relationships/slideLayout" Target="../slideLayouts/slideLayout76.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6" Type="http://schemas.openxmlformats.org/officeDocument/2006/relationships/slideLayout" Target="../slideLayouts/slideLayout118.xml"/><Relationship Id="rId97" Type="http://schemas.openxmlformats.org/officeDocument/2006/relationships/slideLayout" Target="../slideLayouts/slideLayout139.xml"/><Relationship Id="rId104" Type="http://schemas.openxmlformats.org/officeDocument/2006/relationships/slideLayout" Target="../slideLayouts/slideLayout146.xml"/><Relationship Id="rId120" Type="http://schemas.openxmlformats.org/officeDocument/2006/relationships/image" Target="../media/image5.emf"/><Relationship Id="rId7" Type="http://schemas.openxmlformats.org/officeDocument/2006/relationships/slideLayout" Target="../slideLayouts/slideLayout49.xml"/><Relationship Id="rId71" Type="http://schemas.openxmlformats.org/officeDocument/2006/relationships/slideLayout" Target="../slideLayouts/slideLayout113.xml"/><Relationship Id="rId92" Type="http://schemas.openxmlformats.org/officeDocument/2006/relationships/slideLayout" Target="../slideLayouts/slideLayout134.xml"/><Relationship Id="rId2" Type="http://schemas.openxmlformats.org/officeDocument/2006/relationships/slideLayout" Target="../slideLayouts/slideLayout44.xml"/><Relationship Id="rId29" Type="http://schemas.openxmlformats.org/officeDocument/2006/relationships/slideLayout" Target="../slideLayouts/slideLayout71.xml"/><Relationship Id="rId24" Type="http://schemas.openxmlformats.org/officeDocument/2006/relationships/slideLayout" Target="../slideLayouts/slideLayout66.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66" Type="http://schemas.openxmlformats.org/officeDocument/2006/relationships/slideLayout" Target="../slideLayouts/slideLayout108.xml"/><Relationship Id="rId87" Type="http://schemas.openxmlformats.org/officeDocument/2006/relationships/slideLayout" Target="../slideLayouts/slideLayout129.xml"/><Relationship Id="rId110" Type="http://schemas.openxmlformats.org/officeDocument/2006/relationships/slideLayout" Target="../slideLayouts/slideLayout152.xml"/><Relationship Id="rId115" Type="http://schemas.openxmlformats.org/officeDocument/2006/relationships/slideLayout" Target="../slideLayouts/slideLayout157.xml"/><Relationship Id="rId61" Type="http://schemas.openxmlformats.org/officeDocument/2006/relationships/slideLayout" Target="../slideLayouts/slideLayout103.xml"/><Relationship Id="rId82" Type="http://schemas.openxmlformats.org/officeDocument/2006/relationships/slideLayout" Target="../slideLayouts/slideLayout124.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56" Type="http://schemas.openxmlformats.org/officeDocument/2006/relationships/slideLayout" Target="../slideLayouts/slideLayout98.xml"/><Relationship Id="rId77" Type="http://schemas.openxmlformats.org/officeDocument/2006/relationships/slideLayout" Target="../slideLayouts/slideLayout119.xml"/><Relationship Id="rId100" Type="http://schemas.openxmlformats.org/officeDocument/2006/relationships/slideLayout" Target="../slideLayouts/slideLayout142.xml"/><Relationship Id="rId105" Type="http://schemas.openxmlformats.org/officeDocument/2006/relationships/slideLayout" Target="../slideLayouts/slideLayout147.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72" Type="http://schemas.openxmlformats.org/officeDocument/2006/relationships/slideLayout" Target="../slideLayouts/slideLayout114.xml"/><Relationship Id="rId93" Type="http://schemas.openxmlformats.org/officeDocument/2006/relationships/slideLayout" Target="../slideLayouts/slideLayout135.xml"/><Relationship Id="rId98" Type="http://schemas.openxmlformats.org/officeDocument/2006/relationships/slideLayout" Target="../slideLayouts/slideLayout140.xml"/><Relationship Id="rId3" Type="http://schemas.openxmlformats.org/officeDocument/2006/relationships/slideLayout" Target="../slideLayouts/slideLayout45.xml"/><Relationship Id="rId25" Type="http://schemas.openxmlformats.org/officeDocument/2006/relationships/slideLayout" Target="../slideLayouts/slideLayout67.xml"/><Relationship Id="rId46" Type="http://schemas.openxmlformats.org/officeDocument/2006/relationships/slideLayout" Target="../slideLayouts/slideLayout88.xml"/><Relationship Id="rId67" Type="http://schemas.openxmlformats.org/officeDocument/2006/relationships/slideLayout" Target="../slideLayouts/slideLayout109.xml"/><Relationship Id="rId116" Type="http://schemas.openxmlformats.org/officeDocument/2006/relationships/slideLayout" Target="../slideLayouts/slideLayout15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62" Type="http://schemas.openxmlformats.org/officeDocument/2006/relationships/slideLayout" Target="../slideLayouts/slideLayout104.xml"/><Relationship Id="rId83" Type="http://schemas.openxmlformats.org/officeDocument/2006/relationships/slideLayout" Target="../slideLayouts/slideLayout125.xml"/><Relationship Id="rId88" Type="http://schemas.openxmlformats.org/officeDocument/2006/relationships/slideLayout" Target="../slideLayouts/slideLayout130.xml"/><Relationship Id="rId111" Type="http://schemas.openxmlformats.org/officeDocument/2006/relationships/slideLayout" Target="../slideLayouts/slideLayout153.xml"/><Relationship Id="rId15" Type="http://schemas.openxmlformats.org/officeDocument/2006/relationships/slideLayout" Target="../slideLayouts/slideLayout57.xml"/><Relationship Id="rId36" Type="http://schemas.openxmlformats.org/officeDocument/2006/relationships/slideLayout" Target="../slideLayouts/slideLayout78.xml"/><Relationship Id="rId57" Type="http://schemas.openxmlformats.org/officeDocument/2006/relationships/slideLayout" Target="../slideLayouts/slideLayout99.xml"/><Relationship Id="rId106"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139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4"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192145510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26.sv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26.svg"/><Relationship Id="rId18" Type="http://schemas.openxmlformats.org/officeDocument/2006/relationships/customXml" Target="../ink/ink4.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png"/><Relationship Id="rId17" Type="http://schemas.openxmlformats.org/officeDocument/2006/relationships/customXml" Target="../ink/ink3.xml"/><Relationship Id="rId2" Type="http://schemas.openxmlformats.org/officeDocument/2006/relationships/notesSlide" Target="../notesSlides/notesSlide14.xml"/><Relationship Id="rId16"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460.png"/><Relationship Id="rId10" Type="http://schemas.openxmlformats.org/officeDocument/2006/relationships/image" Target="../media/image94.png"/><Relationship Id="rId4" Type="http://schemas.openxmlformats.org/officeDocument/2006/relationships/diagramLayout" Target="../diagrams/layout2.xml"/><Relationship Id="rId9" Type="http://schemas.openxmlformats.org/officeDocument/2006/relationships/image" Target="../media/image93.svg"/><Relationship Id="rId14" Type="http://schemas.openxmlformats.org/officeDocument/2006/relationships/customXml" Target="../ink/ink1.xml"/></Relationships>
</file>

<file path=ppt/slides/_rels/slide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2.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jpe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46.png"/><Relationship Id="rId4" Type="http://schemas.openxmlformats.org/officeDocument/2006/relationships/diagramData" Target="../diagrams/data1.xm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4.xml"/><Relationship Id="rId16" Type="http://schemas.openxmlformats.org/officeDocument/2006/relationships/image" Target="../media/image38.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37.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8.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58.svg"/><Relationship Id="rId4" Type="http://schemas.openxmlformats.org/officeDocument/2006/relationships/image" Target="../media/image82.svg"/><Relationship Id="rId9" Type="http://schemas.openxmlformats.org/officeDocument/2006/relationships/image" Target="../media/image57.png"/><Relationship Id="rId14" Type="http://schemas.openxmlformats.org/officeDocument/2006/relationships/image" Target="../media/image90.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Message Extensions in </a:t>
            </a:r>
            <a:r>
              <a:rPr lang="en-US"/>
              <a:t>Microsoft Teams</a:t>
            </a:r>
            <a:br>
              <a:rPr lang="en-US" dirty="0"/>
            </a:br>
            <a:r>
              <a:rPr lang="en-US" dirty="0"/>
              <a:t>(Extended lab)</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5257800" y="503777"/>
            <a:ext cx="12572303" cy="965094"/>
          </a:xfrm>
          <a:prstGeom prst="rect">
            <a:avLst/>
          </a:prstGeom>
        </p:spPr>
        <p:txBody>
          <a:bodyPr vert="horz" lIns="91440" tIns="45720" rIns="91440" bIns="45720" rtlCol="0" anchor="ctr">
            <a:noAutofit/>
          </a:bodyPr>
          <a:lstStyle>
            <a:defPPr>
              <a:defRPr lang="en-US"/>
            </a:defPPr>
            <a:lvl1pPr marR="0" lvl="0" indent="0" algn="r" fontAlgn="auto">
              <a:lnSpc>
                <a:spcPct val="100000"/>
              </a:lnSpc>
              <a:spcBef>
                <a:spcPct val="0"/>
              </a:spcBef>
              <a:spcAft>
                <a:spcPts val="0"/>
              </a:spcAft>
              <a:buClrTx/>
              <a:buSzTx/>
              <a:buFontTx/>
              <a:buNone/>
              <a:tabLst/>
              <a:defRPr kumimoji="0" sz="5400" b="0" i="0" u="none" strike="noStrike" cap="none" spc="0" normalizeH="0" baseline="0">
                <a:ln>
                  <a:noFill/>
                </a:ln>
                <a:solidFill>
                  <a:prstClr val="black"/>
                </a:solidFill>
                <a:effectLst/>
                <a:uLnTx/>
                <a:uFillTx/>
                <a:latin typeface="Calibri"/>
                <a:ea typeface="+mj-ea"/>
                <a:cs typeface="+mj-cs"/>
              </a:defRPr>
            </a:lvl1pPr>
          </a:lstStyle>
          <a:p>
            <a:r>
              <a:rPr lang="en-US" sz="4800"/>
              <a:t>Activation of the bot adpater on your web server</a:t>
            </a:r>
          </a:p>
        </p:txBody>
      </p:sp>
      <p:sp>
        <p:nvSpPr>
          <p:cNvPr id="10" name="ZoneTexte 9">
            <a:extLst>
              <a:ext uri="{FF2B5EF4-FFF2-40B4-BE49-F238E27FC236}">
                <a16:creationId xmlns:a16="http://schemas.microsoft.com/office/drawing/2014/main" id="{B8C4CE75-5C01-A5B2-9EC8-26243036EFFE}"/>
              </a:ext>
            </a:extLst>
          </p:cNvPr>
          <p:cNvSpPr txBox="1"/>
          <p:nvPr/>
        </p:nvSpPr>
        <p:spPr>
          <a:xfrm>
            <a:off x="1090177" y="1659910"/>
            <a:ext cx="8018444" cy="8402300"/>
          </a:xfrm>
          <a:prstGeom prst="rect">
            <a:avLst/>
          </a:prstGeom>
          <a:solidFill>
            <a:schemeClr val="tx1"/>
          </a:solidFill>
        </p:spPr>
        <p:txBody>
          <a:bodyPr wrap="square">
            <a:spAutoFit/>
          </a:bodyPr>
          <a:lstStyle/>
          <a:p>
            <a:r>
              <a:rPr lang="fr-FR" sz="1500" b="0">
                <a:solidFill>
                  <a:srgbClr val="C586C0"/>
                </a:solidFill>
                <a:effectLst/>
                <a:latin typeface="Consolas" panose="020B0609020204030204" pitchFamily="49" charset="0"/>
              </a:rPr>
              <a:t>import</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express</a:t>
            </a:r>
            <a:r>
              <a:rPr lang="fr-FR" sz="1500" b="0">
                <a:solidFill>
                  <a:srgbClr val="D4D4D4"/>
                </a:solidFill>
                <a:effectLst/>
                <a:latin typeface="Consolas" panose="020B0609020204030204" pitchFamily="49" charset="0"/>
              </a:rPr>
              <a:t> </a:t>
            </a:r>
            <a:r>
              <a:rPr lang="fr-FR" sz="1500" b="0">
                <a:solidFill>
                  <a:srgbClr val="C586C0"/>
                </a:solidFill>
                <a:effectLst/>
                <a:latin typeface="Consolas" panose="020B0609020204030204" pitchFamily="49" charset="0"/>
              </a:rPr>
              <a:t>from</a:t>
            </a:r>
            <a:r>
              <a:rPr lang="fr-FR" sz="1500" b="0">
                <a:solidFill>
                  <a:srgbClr val="D4D4D4"/>
                </a:solidFill>
                <a:effectLst/>
                <a:latin typeface="Consolas" panose="020B0609020204030204" pitchFamily="49" charset="0"/>
              </a:rPr>
              <a:t> </a:t>
            </a:r>
            <a:r>
              <a:rPr lang="fr-FR" sz="1500" b="0">
                <a:solidFill>
                  <a:srgbClr val="CE9178"/>
                </a:solidFill>
                <a:effectLst/>
                <a:latin typeface="Consolas" panose="020B0609020204030204" pitchFamily="49" charset="0"/>
              </a:rPr>
              <a:t>"express"</a:t>
            </a:r>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C586C0"/>
                </a:solidFill>
                <a:effectLst/>
                <a:latin typeface="Consolas" panose="020B0609020204030204" pitchFamily="49" charset="0"/>
              </a:rPr>
              <a:t>import</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StockManagerBot</a:t>
            </a:r>
            <a:r>
              <a:rPr lang="fr-FR" sz="1500" b="0">
                <a:solidFill>
                  <a:srgbClr val="D4D4D4"/>
                </a:solidFill>
                <a:effectLst/>
                <a:latin typeface="Consolas" panose="020B0609020204030204" pitchFamily="49" charset="0"/>
              </a:rPr>
              <a:t>} </a:t>
            </a:r>
            <a:r>
              <a:rPr lang="fr-FR" sz="1500" b="0">
                <a:solidFill>
                  <a:srgbClr val="C586C0"/>
                </a:solidFill>
                <a:effectLst/>
                <a:latin typeface="Consolas" panose="020B0609020204030204" pitchFamily="49" charset="0"/>
              </a:rPr>
              <a:t>from</a:t>
            </a:r>
            <a:r>
              <a:rPr lang="fr-FR" sz="1500" b="0">
                <a:solidFill>
                  <a:srgbClr val="D4D4D4"/>
                </a:solidFill>
                <a:effectLst/>
                <a:latin typeface="Consolas" panose="020B0609020204030204" pitchFamily="49" charset="0"/>
              </a:rPr>
              <a:t> </a:t>
            </a:r>
            <a:r>
              <a:rPr lang="fr-FR" sz="1500" b="0">
                <a:solidFill>
                  <a:srgbClr val="CE9178"/>
                </a:solidFill>
                <a:effectLst/>
                <a:latin typeface="Consolas" panose="020B0609020204030204" pitchFamily="49" charset="0"/>
              </a:rPr>
              <a:t>'./bot.js'</a:t>
            </a:r>
            <a:r>
              <a:rPr lang="fr-FR" sz="1500" b="0">
                <a:solidFill>
                  <a:srgbClr val="D4D4D4"/>
                </a:solidFill>
                <a:effectLst/>
                <a:latin typeface="Consolas" panose="020B0609020204030204" pitchFamily="49" charset="0"/>
              </a:rPr>
              <a:t>;</a:t>
            </a:r>
          </a:p>
          <a:p>
            <a:r>
              <a:rPr lang="fr-FR" sz="1500" b="0">
                <a:solidFill>
                  <a:srgbClr val="C586C0"/>
                </a:solidFill>
                <a:effectLst/>
                <a:latin typeface="Consolas" panose="020B0609020204030204" pitchFamily="49" charset="0"/>
              </a:rPr>
              <a:t>import</a:t>
            </a:r>
            <a:r>
              <a:rPr lang="fr-FR" sz="1500" b="0">
                <a:solidFill>
                  <a:srgbClr val="D4D4D4"/>
                </a:solidFill>
                <a:effectLst/>
                <a:latin typeface="Consolas" panose="020B0609020204030204" pitchFamily="49" charset="0"/>
              </a:rPr>
              <a:t> { </a:t>
            </a:r>
            <a:r>
              <a:rPr lang="fr-FR" sz="1500" b="0">
                <a:solidFill>
                  <a:srgbClr val="9CDCFE"/>
                </a:solidFill>
                <a:effectLst/>
                <a:latin typeface="Consolas" panose="020B0609020204030204" pitchFamily="49" charset="0"/>
              </a:rPr>
              <a:t>BotFrameworkAdapter</a:t>
            </a:r>
            <a:r>
              <a:rPr lang="fr-FR" sz="1500" b="0">
                <a:solidFill>
                  <a:srgbClr val="D4D4D4"/>
                </a:solidFill>
                <a:effectLst/>
                <a:latin typeface="Consolas" panose="020B0609020204030204" pitchFamily="49" charset="0"/>
              </a:rPr>
              <a:t> } </a:t>
            </a:r>
            <a:r>
              <a:rPr lang="fr-FR" sz="1500" b="0">
                <a:solidFill>
                  <a:srgbClr val="C586C0"/>
                </a:solidFill>
                <a:effectLst/>
                <a:latin typeface="Consolas" panose="020B0609020204030204" pitchFamily="49" charset="0"/>
              </a:rPr>
              <a:t>from</a:t>
            </a:r>
            <a:r>
              <a:rPr lang="fr-FR" sz="1500" b="0">
                <a:solidFill>
                  <a:srgbClr val="D4D4D4"/>
                </a:solidFill>
                <a:effectLst/>
                <a:latin typeface="Consolas" panose="020B0609020204030204" pitchFamily="49" charset="0"/>
              </a:rPr>
              <a:t> </a:t>
            </a:r>
            <a:r>
              <a:rPr lang="fr-FR" sz="1500" b="0">
                <a:solidFill>
                  <a:srgbClr val="CE9178"/>
                </a:solidFill>
                <a:effectLst/>
                <a:latin typeface="Consolas" panose="020B0609020204030204" pitchFamily="49" charset="0"/>
              </a:rPr>
              <a:t>'botbuilder’</a:t>
            </a:r>
            <a:r>
              <a:rPr lang="fr-FR" sz="1500" b="0">
                <a:solidFill>
                  <a:srgbClr val="D4D4D4"/>
                </a:solidFill>
                <a:effectLst/>
                <a:latin typeface="Consolas" panose="020B0609020204030204" pitchFamily="49" charset="0"/>
              </a:rPr>
              <a:t>;</a:t>
            </a:r>
          </a:p>
          <a:p>
            <a:endParaRPr lang="fr-FR" sz="1500" b="0">
              <a:solidFill>
                <a:srgbClr val="D4D4D4"/>
              </a:solidFill>
              <a:effectLst/>
              <a:latin typeface="Consolas" panose="020B0609020204030204" pitchFamily="49" charset="0"/>
            </a:endParaRPr>
          </a:p>
          <a:p>
            <a:r>
              <a:rPr lang="fr-FR" sz="1500" b="0">
                <a:solidFill>
                  <a:srgbClr val="569CD6"/>
                </a:solidFill>
                <a:effectLst/>
                <a:latin typeface="Consolas" panose="020B0609020204030204" pitchFamily="49" charset="0"/>
              </a:rPr>
              <a:t>const</a:t>
            </a:r>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app</a:t>
            </a:r>
            <a:r>
              <a:rPr lang="fr-FR" sz="1500" b="0">
                <a:solidFill>
                  <a:srgbClr val="D4D4D4"/>
                </a:solidFill>
                <a:effectLst/>
                <a:latin typeface="Consolas" panose="020B0609020204030204" pitchFamily="49" charset="0"/>
              </a:rPr>
              <a:t> = </a:t>
            </a:r>
            <a:r>
              <a:rPr lang="fr-FR" sz="1500" b="0">
                <a:solidFill>
                  <a:srgbClr val="DCDCAA"/>
                </a:solidFill>
                <a:effectLst/>
                <a:latin typeface="Consolas" panose="020B0609020204030204" pitchFamily="49" charset="0"/>
              </a:rPr>
              <a:t>express</a:t>
            </a:r>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6A9955"/>
                </a:solidFill>
                <a:effectLst/>
                <a:latin typeface="Consolas" panose="020B0609020204030204" pitchFamily="49" charset="0"/>
              </a:rPr>
              <a:t>//message extension</a:t>
            </a:r>
            <a:endParaRPr lang="fr-FR" sz="1500" b="0">
              <a:solidFill>
                <a:srgbClr val="D4D4D4"/>
              </a:solidFill>
              <a:effectLst/>
              <a:latin typeface="Consolas" panose="020B0609020204030204" pitchFamily="49" charset="0"/>
            </a:endParaRPr>
          </a:p>
          <a:p>
            <a:r>
              <a:rPr lang="fr-FR" sz="1500" b="0">
                <a:solidFill>
                  <a:srgbClr val="569CD6"/>
                </a:solidFill>
                <a:effectLst/>
                <a:latin typeface="Consolas" panose="020B0609020204030204" pitchFamily="49" charset="0"/>
              </a:rPr>
              <a:t>const</a:t>
            </a:r>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adapter</a:t>
            </a:r>
            <a:r>
              <a:rPr lang="fr-FR" sz="1500" b="0">
                <a:solidFill>
                  <a:srgbClr val="D4D4D4"/>
                </a:solidFill>
                <a:effectLst/>
                <a:latin typeface="Consolas" panose="020B0609020204030204" pitchFamily="49" charset="0"/>
              </a:rPr>
              <a:t> = </a:t>
            </a:r>
            <a:r>
              <a:rPr lang="fr-FR" sz="1500" b="0">
                <a:solidFill>
                  <a:srgbClr val="569CD6"/>
                </a:solidFill>
                <a:effectLst/>
                <a:latin typeface="Consolas" panose="020B0609020204030204" pitchFamily="49" charset="0"/>
              </a:rPr>
              <a:t>new</a:t>
            </a:r>
            <a:r>
              <a:rPr lang="fr-FR" sz="1500" b="0">
                <a:solidFill>
                  <a:srgbClr val="D4D4D4"/>
                </a:solidFill>
                <a:effectLst/>
                <a:latin typeface="Consolas" panose="020B0609020204030204" pitchFamily="49" charset="0"/>
              </a:rPr>
              <a:t> </a:t>
            </a:r>
            <a:r>
              <a:rPr lang="fr-FR" sz="1500" b="0">
                <a:solidFill>
                  <a:srgbClr val="4EC9B0"/>
                </a:solidFill>
                <a:effectLst/>
                <a:latin typeface="Consolas" panose="020B0609020204030204" pitchFamily="49" charset="0"/>
              </a:rPr>
              <a:t>BotFrameworkAdapter</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appId:</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process</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env</a:t>
            </a:r>
            <a:r>
              <a:rPr lang="fr-FR" sz="1500" b="0">
                <a:solidFill>
                  <a:srgbClr val="D4D4D4"/>
                </a:solidFill>
                <a:effectLst/>
                <a:latin typeface="Consolas" panose="020B0609020204030204" pitchFamily="49" charset="0"/>
              </a:rPr>
              <a:t>.</a:t>
            </a:r>
            <a:r>
              <a:rPr lang="fr-FR" sz="1500" b="0">
                <a:solidFill>
                  <a:srgbClr val="4FC1FF"/>
                </a:solidFill>
                <a:effectLst/>
                <a:latin typeface="Consolas" panose="020B0609020204030204" pitchFamily="49" charset="0"/>
              </a:rPr>
              <a:t>BOT_REG_AAD_APP_ID</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appPassword:process</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env</a:t>
            </a:r>
            <a:r>
              <a:rPr lang="fr-FR" sz="1500" b="0">
                <a:solidFill>
                  <a:srgbClr val="D4D4D4"/>
                </a:solidFill>
                <a:effectLst/>
                <a:latin typeface="Consolas" panose="020B0609020204030204" pitchFamily="49" charset="0"/>
              </a:rPr>
              <a:t>.</a:t>
            </a:r>
            <a:r>
              <a:rPr lang="fr-FR" sz="1500" b="0">
                <a:solidFill>
                  <a:srgbClr val="4FC1FF"/>
                </a:solidFill>
                <a:effectLst/>
                <a:latin typeface="Consolas" panose="020B0609020204030204" pitchFamily="49" charset="0"/>
              </a:rPr>
              <a:t>BOT_REG_AAD_APP_PASSWORD</a:t>
            </a:r>
            <a:endParaRPr lang="fr-FR" sz="1500" b="0">
              <a:solidFill>
                <a:srgbClr val="D4D4D4"/>
              </a:solidFill>
              <a:effectLst/>
              <a:latin typeface="Consolas" panose="020B0609020204030204" pitchFamily="49" charset="0"/>
            </a:endParaRPr>
          </a:p>
          <a:p>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569CD6"/>
                </a:solidFill>
                <a:effectLst/>
                <a:latin typeface="Consolas" panose="020B0609020204030204" pitchFamily="49" charset="0"/>
              </a:rPr>
              <a:t>const</a:t>
            </a:r>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stockManagerBot</a:t>
            </a:r>
            <a:r>
              <a:rPr lang="fr-FR" sz="1500" b="0">
                <a:solidFill>
                  <a:srgbClr val="D4D4D4"/>
                </a:solidFill>
                <a:effectLst/>
                <a:latin typeface="Consolas" panose="020B0609020204030204" pitchFamily="49" charset="0"/>
              </a:rPr>
              <a:t> = </a:t>
            </a:r>
            <a:r>
              <a:rPr lang="fr-FR" sz="1500" b="0">
                <a:solidFill>
                  <a:srgbClr val="569CD6"/>
                </a:solidFill>
                <a:effectLst/>
                <a:latin typeface="Consolas" panose="020B0609020204030204" pitchFamily="49" charset="0"/>
              </a:rPr>
              <a:t>new</a:t>
            </a:r>
            <a:r>
              <a:rPr lang="fr-FR" sz="1500" b="0">
                <a:solidFill>
                  <a:srgbClr val="D4D4D4"/>
                </a:solidFill>
                <a:effectLst/>
                <a:latin typeface="Consolas" panose="020B0609020204030204" pitchFamily="49" charset="0"/>
              </a:rPr>
              <a:t> </a:t>
            </a:r>
            <a:r>
              <a:rPr lang="fr-FR" sz="1500" b="0">
                <a:solidFill>
                  <a:srgbClr val="4EC9B0"/>
                </a:solidFill>
                <a:effectLst/>
                <a:latin typeface="Consolas" panose="020B0609020204030204" pitchFamily="49" charset="0"/>
              </a:rPr>
              <a:t>StockManagerBot</a:t>
            </a:r>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6A9955"/>
                </a:solidFill>
                <a:effectLst/>
                <a:latin typeface="Consolas" panose="020B0609020204030204" pitchFamily="49" charset="0"/>
              </a:rPr>
              <a:t>// Catch-all for errors.</a:t>
            </a:r>
            <a:endParaRPr lang="fr-FR" sz="1500" b="0">
              <a:solidFill>
                <a:srgbClr val="D4D4D4"/>
              </a:solidFill>
              <a:effectLst/>
              <a:latin typeface="Consolas" panose="020B0609020204030204" pitchFamily="49" charset="0"/>
            </a:endParaRPr>
          </a:p>
          <a:p>
            <a:r>
              <a:rPr lang="fr-FR" sz="1500" b="0">
                <a:solidFill>
                  <a:srgbClr val="569CD6"/>
                </a:solidFill>
                <a:effectLst/>
                <a:latin typeface="Consolas" panose="020B0609020204030204" pitchFamily="49" charset="0"/>
              </a:rPr>
              <a:t>const</a:t>
            </a:r>
            <a:r>
              <a:rPr lang="fr-FR" sz="1500" b="0">
                <a:solidFill>
                  <a:srgbClr val="D4D4D4"/>
                </a:solidFill>
                <a:effectLst/>
                <a:latin typeface="Consolas" panose="020B0609020204030204" pitchFamily="49" charset="0"/>
              </a:rPr>
              <a:t> </a:t>
            </a:r>
            <a:r>
              <a:rPr lang="fr-FR" sz="1500" b="0">
                <a:solidFill>
                  <a:srgbClr val="DCDCAA"/>
                </a:solidFill>
                <a:effectLst/>
                <a:latin typeface="Consolas" panose="020B0609020204030204" pitchFamily="49" charset="0"/>
              </a:rPr>
              <a:t>onTurnErrorHandler</a:t>
            </a:r>
            <a:r>
              <a:rPr lang="fr-FR" sz="1500" b="0">
                <a:solidFill>
                  <a:srgbClr val="D4D4D4"/>
                </a:solidFill>
                <a:effectLst/>
                <a:latin typeface="Consolas" panose="020B0609020204030204" pitchFamily="49" charset="0"/>
              </a:rPr>
              <a:t> = </a:t>
            </a:r>
            <a:r>
              <a:rPr lang="fr-FR" sz="1500" b="0">
                <a:solidFill>
                  <a:srgbClr val="569CD6"/>
                </a:solidFill>
                <a:effectLst/>
                <a:latin typeface="Consolas" panose="020B0609020204030204" pitchFamily="49" charset="0"/>
              </a:rPr>
              <a:t>async</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context</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error</a:t>
            </a:r>
            <a:r>
              <a:rPr lang="fr-FR" sz="1500" b="0">
                <a:solidFill>
                  <a:srgbClr val="D4D4D4"/>
                </a:solidFill>
                <a:effectLst/>
                <a:latin typeface="Consolas" panose="020B0609020204030204" pitchFamily="49" charset="0"/>
              </a:rPr>
              <a:t>) </a:t>
            </a:r>
            <a:r>
              <a:rPr lang="fr-FR" sz="1500" b="0">
                <a:solidFill>
                  <a:srgbClr val="569CD6"/>
                </a:solidFill>
                <a:effectLst/>
                <a:latin typeface="Consolas" panose="020B0609020204030204" pitchFamily="49" charset="0"/>
              </a:rPr>
              <a:t>=&gt;</a:t>
            </a:r>
            <a:r>
              <a:rPr lang="fr-FR" sz="1500" b="0">
                <a:solidFill>
                  <a:srgbClr val="D4D4D4"/>
                </a:solidFill>
                <a:effectLst/>
                <a:latin typeface="Consolas" panose="020B0609020204030204" pitchFamily="49" charset="0"/>
              </a:rPr>
              <a:t> {</a:t>
            </a:r>
          </a:p>
          <a:p>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console</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error</a:t>
            </a:r>
            <a:r>
              <a:rPr lang="fr-FR" sz="1500" b="0">
                <a:solidFill>
                  <a:srgbClr val="D4D4D4"/>
                </a:solidFill>
                <a:effectLst/>
                <a:latin typeface="Consolas" panose="020B0609020204030204" pitchFamily="49" charset="0"/>
              </a:rPr>
              <a:t>(</a:t>
            </a:r>
            <a:r>
              <a:rPr lang="fr-FR" sz="1500" b="0">
                <a:solidFill>
                  <a:srgbClr val="CE9178"/>
                </a:solidFill>
                <a:effectLst/>
                <a:latin typeface="Consolas" panose="020B0609020204030204" pitchFamily="49" charset="0"/>
              </a:rPr>
              <a:t>`</a:t>
            </a:r>
            <a:r>
              <a:rPr lang="fr-FR" sz="1500" b="0">
                <a:solidFill>
                  <a:srgbClr val="D7BA7D"/>
                </a:solidFill>
                <a:effectLst/>
                <a:latin typeface="Consolas" panose="020B0609020204030204" pitchFamily="49" charset="0"/>
              </a:rPr>
              <a:t>\n</a:t>
            </a:r>
            <a:r>
              <a:rPr lang="fr-FR" sz="1500" b="0">
                <a:solidFill>
                  <a:srgbClr val="CE9178"/>
                </a:solidFill>
                <a:effectLst/>
                <a:latin typeface="Consolas" panose="020B0609020204030204" pitchFamily="49" charset="0"/>
              </a:rPr>
              <a:t> [onTurnError] unhandled error: </a:t>
            </a:r>
            <a:r>
              <a:rPr lang="fr-FR" sz="1500" b="0">
                <a:solidFill>
                  <a:srgbClr val="569CD6"/>
                </a:solidFill>
                <a:effectLst/>
                <a:latin typeface="Consolas" panose="020B0609020204030204" pitchFamily="49" charset="0"/>
              </a:rPr>
              <a:t>${</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error</a:t>
            </a:r>
            <a:r>
              <a:rPr lang="fr-FR" sz="1500" b="0">
                <a:solidFill>
                  <a:srgbClr val="D4D4D4"/>
                </a:solidFill>
                <a:effectLst/>
                <a:latin typeface="Consolas" panose="020B0609020204030204" pitchFamily="49" charset="0"/>
              </a:rPr>
              <a:t> </a:t>
            </a:r>
            <a:r>
              <a:rPr lang="fr-FR" sz="1500" b="0">
                <a:solidFill>
                  <a:srgbClr val="569CD6"/>
                </a:solidFill>
                <a:effectLst/>
                <a:latin typeface="Consolas" panose="020B0609020204030204" pitchFamily="49" charset="0"/>
              </a:rPr>
              <a:t>}</a:t>
            </a:r>
            <a:r>
              <a:rPr lang="fr-FR" sz="1500" b="0">
                <a:solidFill>
                  <a:srgbClr val="CE9178"/>
                </a:solidFill>
                <a:effectLst/>
                <a:latin typeface="Consolas" panose="020B0609020204030204" pitchFamily="49" charset="0"/>
              </a:rPr>
              <a:t>`</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6A9955"/>
                </a:solidFill>
                <a:effectLst/>
                <a:latin typeface="Consolas" panose="020B0609020204030204" pitchFamily="49" charset="0"/>
              </a:rPr>
              <a:t>// Set the onTurnError for the singleton BotFrameworkAdapter.</a:t>
            </a:r>
            <a:endParaRPr lang="fr-FR" sz="1500" b="0">
              <a:solidFill>
                <a:srgbClr val="D4D4D4"/>
              </a:solidFill>
              <a:effectLst/>
              <a:latin typeface="Consolas" panose="020B0609020204030204" pitchFamily="49" charset="0"/>
            </a:endParaRPr>
          </a:p>
          <a:p>
            <a:r>
              <a:rPr lang="fr-FR" sz="1500" b="0">
                <a:solidFill>
                  <a:srgbClr val="4FC1FF"/>
                </a:solidFill>
                <a:effectLst/>
                <a:latin typeface="Consolas" panose="020B0609020204030204" pitchFamily="49" charset="0"/>
              </a:rPr>
              <a:t>adapter</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onTurnError</a:t>
            </a:r>
            <a:r>
              <a:rPr lang="fr-FR" sz="1500" b="0">
                <a:solidFill>
                  <a:srgbClr val="D4D4D4"/>
                </a:solidFill>
                <a:effectLst/>
                <a:latin typeface="Consolas" panose="020B0609020204030204" pitchFamily="49" charset="0"/>
              </a:rPr>
              <a:t> = </a:t>
            </a:r>
            <a:r>
              <a:rPr lang="fr-FR" sz="1500" b="0">
                <a:solidFill>
                  <a:srgbClr val="DCDCAA"/>
                </a:solidFill>
                <a:effectLst/>
                <a:latin typeface="Consolas" panose="020B0609020204030204" pitchFamily="49" charset="0"/>
              </a:rPr>
              <a:t>onTurnErrorHandler</a:t>
            </a:r>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9CDCFE"/>
                </a:solidFill>
                <a:effectLst/>
                <a:latin typeface="Consolas" panose="020B0609020204030204" pitchFamily="49" charset="0"/>
              </a:rPr>
              <a:t>app</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post</a:t>
            </a:r>
            <a:r>
              <a:rPr lang="fr-FR" sz="1500" b="0">
                <a:solidFill>
                  <a:srgbClr val="D4D4D4"/>
                </a:solidFill>
                <a:effectLst/>
                <a:latin typeface="Consolas" panose="020B0609020204030204" pitchFamily="49" charset="0"/>
              </a:rPr>
              <a:t>(</a:t>
            </a:r>
            <a:r>
              <a:rPr lang="fr-FR" sz="1500" b="0">
                <a:solidFill>
                  <a:srgbClr val="CE9178"/>
                </a:solidFill>
                <a:effectLst/>
                <a:latin typeface="Consolas" panose="020B0609020204030204" pitchFamily="49" charset="0"/>
              </a:rPr>
              <a:t>'/api/messages'</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req</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res</a:t>
            </a:r>
            <a:r>
              <a:rPr lang="fr-FR" sz="1500" b="0">
                <a:solidFill>
                  <a:srgbClr val="D4D4D4"/>
                </a:solidFill>
                <a:effectLst/>
                <a:latin typeface="Consolas" panose="020B0609020204030204" pitchFamily="49" charset="0"/>
              </a:rPr>
              <a:t>) </a:t>
            </a:r>
            <a:r>
              <a:rPr lang="fr-FR" sz="1500" b="0">
                <a:solidFill>
                  <a:srgbClr val="569CD6"/>
                </a:solidFill>
                <a:effectLst/>
                <a:latin typeface="Consolas" panose="020B0609020204030204" pitchFamily="49" charset="0"/>
              </a:rPr>
              <a:t>=&gt;</a:t>
            </a:r>
            <a:r>
              <a:rPr lang="fr-FR" sz="1500" b="0">
                <a:solidFill>
                  <a:srgbClr val="D4D4D4"/>
                </a:solidFill>
                <a:effectLst/>
                <a:latin typeface="Consolas" panose="020B0609020204030204" pitchFamily="49" charset="0"/>
              </a:rPr>
              <a:t> {</a:t>
            </a:r>
          </a:p>
          <a:p>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adapter</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processActivity</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req</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res</a:t>
            </a:r>
            <a:r>
              <a:rPr lang="fr-FR" sz="1500" b="0">
                <a:solidFill>
                  <a:srgbClr val="D4D4D4"/>
                </a:solidFill>
                <a:effectLst/>
                <a:latin typeface="Consolas" panose="020B0609020204030204" pitchFamily="49" charset="0"/>
              </a:rPr>
              <a:t>, </a:t>
            </a:r>
            <a:r>
              <a:rPr lang="fr-FR" sz="1500" b="0">
                <a:solidFill>
                  <a:srgbClr val="569CD6"/>
                </a:solidFill>
                <a:effectLst/>
                <a:latin typeface="Consolas" panose="020B0609020204030204" pitchFamily="49" charset="0"/>
              </a:rPr>
              <a:t>async</a:t>
            </a:r>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context</a:t>
            </a:r>
            <a:r>
              <a:rPr lang="fr-FR" sz="1500" b="0">
                <a:solidFill>
                  <a:srgbClr val="D4D4D4"/>
                </a:solidFill>
                <a:effectLst/>
                <a:latin typeface="Consolas" panose="020B0609020204030204" pitchFamily="49" charset="0"/>
              </a:rPr>
              <a:t>) </a:t>
            </a:r>
            <a:r>
              <a:rPr lang="fr-FR" sz="1500" b="0">
                <a:solidFill>
                  <a:srgbClr val="569CD6"/>
                </a:solidFill>
                <a:effectLst/>
                <a:latin typeface="Consolas" panose="020B0609020204030204" pitchFamily="49" charset="0"/>
              </a:rPr>
              <a:t>=&gt;</a:t>
            </a:r>
            <a:r>
              <a:rPr lang="fr-FR" sz="1500" b="0">
                <a:solidFill>
                  <a:srgbClr val="D4D4D4"/>
                </a:solidFill>
                <a:effectLst/>
                <a:latin typeface="Consolas" panose="020B0609020204030204" pitchFamily="49" charset="0"/>
              </a:rPr>
              <a:t> {</a:t>
            </a:r>
          </a:p>
          <a:p>
            <a:r>
              <a:rPr lang="fr-FR" sz="1500" b="0">
                <a:solidFill>
                  <a:srgbClr val="D4D4D4"/>
                </a:solidFill>
                <a:effectLst/>
                <a:latin typeface="Consolas" panose="020B0609020204030204" pitchFamily="49" charset="0"/>
              </a:rPr>
              <a:t>    </a:t>
            </a:r>
            <a:r>
              <a:rPr lang="fr-FR" sz="1500" b="0">
                <a:solidFill>
                  <a:srgbClr val="C586C0"/>
                </a:solidFill>
                <a:effectLst/>
                <a:latin typeface="Consolas" panose="020B0609020204030204" pitchFamily="49" charset="0"/>
              </a:rPr>
              <a:t>await</a:t>
            </a:r>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stockManagerBot</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run</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context</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  }).</a:t>
            </a:r>
            <a:r>
              <a:rPr lang="fr-FR" sz="1500" b="0">
                <a:solidFill>
                  <a:srgbClr val="DCDCAA"/>
                </a:solidFill>
                <a:effectLst/>
                <a:latin typeface="Consolas" panose="020B0609020204030204" pitchFamily="49" charset="0"/>
              </a:rPr>
              <a:t>catch</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error</a:t>
            </a:r>
            <a:r>
              <a:rPr lang="fr-FR" sz="1500" b="0">
                <a:solidFill>
                  <a:srgbClr val="569CD6"/>
                </a:solidFill>
                <a:effectLst/>
                <a:latin typeface="Consolas" panose="020B0609020204030204" pitchFamily="49" charset="0"/>
              </a:rPr>
              <a:t>=&gt;</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console</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log</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error</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  });</a:t>
            </a:r>
          </a:p>
          <a:p>
            <a:r>
              <a:rPr lang="fr-FR" sz="1500" b="0">
                <a:solidFill>
                  <a:srgbClr val="D4D4D4"/>
                </a:solidFill>
                <a:effectLst/>
                <a:latin typeface="Consolas" panose="020B0609020204030204" pitchFamily="49" charset="0"/>
              </a:rPr>
              <a:t>});</a:t>
            </a:r>
          </a:p>
          <a:p>
            <a:br>
              <a:rPr lang="fr-FR" sz="1500" b="0">
                <a:solidFill>
                  <a:srgbClr val="D4D4D4"/>
                </a:solidFill>
                <a:effectLst/>
                <a:latin typeface="Consolas" panose="020B0609020204030204" pitchFamily="49" charset="0"/>
              </a:rPr>
            </a:br>
            <a:r>
              <a:rPr lang="fr-FR" sz="1500" b="0">
                <a:solidFill>
                  <a:srgbClr val="6A9955"/>
                </a:solidFill>
                <a:effectLst/>
                <a:latin typeface="Consolas" panose="020B0609020204030204" pitchFamily="49" charset="0"/>
              </a:rPr>
              <a:t>//start listening to server side calls</a:t>
            </a:r>
            <a:endParaRPr lang="fr-FR" sz="1500" b="0">
              <a:solidFill>
                <a:srgbClr val="D4D4D4"/>
              </a:solidFill>
              <a:effectLst/>
              <a:latin typeface="Consolas" panose="020B0609020204030204" pitchFamily="49" charset="0"/>
            </a:endParaRPr>
          </a:p>
          <a:p>
            <a:r>
              <a:rPr lang="fr-FR" sz="1500" b="0">
                <a:solidFill>
                  <a:srgbClr val="569CD6"/>
                </a:solidFill>
                <a:effectLst/>
                <a:latin typeface="Consolas" panose="020B0609020204030204" pitchFamily="49" charset="0"/>
              </a:rPr>
              <a:t>const</a:t>
            </a:r>
            <a:r>
              <a:rPr lang="fr-FR" sz="1500" b="0">
                <a:solidFill>
                  <a:srgbClr val="D4D4D4"/>
                </a:solidFill>
                <a:effectLst/>
                <a:latin typeface="Consolas" panose="020B0609020204030204" pitchFamily="49" charset="0"/>
              </a:rPr>
              <a:t> </a:t>
            </a:r>
            <a:r>
              <a:rPr lang="fr-FR" sz="1500" b="0">
                <a:solidFill>
                  <a:srgbClr val="4FC1FF"/>
                </a:solidFill>
                <a:effectLst/>
                <a:latin typeface="Consolas" panose="020B0609020204030204" pitchFamily="49" charset="0"/>
              </a:rPr>
              <a:t>PORT</a:t>
            </a:r>
            <a:r>
              <a:rPr lang="fr-FR" sz="1500" b="0">
                <a:solidFill>
                  <a:srgbClr val="D4D4D4"/>
                </a:solidFill>
                <a:effectLst/>
                <a:latin typeface="Consolas" panose="020B0609020204030204" pitchFamily="49" charset="0"/>
              </a:rPr>
              <a:t> = </a:t>
            </a:r>
            <a:r>
              <a:rPr lang="fr-FR" sz="1500" b="0">
                <a:solidFill>
                  <a:srgbClr val="9CDCFE"/>
                </a:solidFill>
                <a:effectLst/>
                <a:latin typeface="Consolas" panose="020B0609020204030204" pitchFamily="49" charset="0"/>
              </a:rPr>
              <a:t>process</a:t>
            </a:r>
            <a:r>
              <a:rPr lang="fr-FR" sz="1500" b="0">
                <a:solidFill>
                  <a:srgbClr val="D4D4D4"/>
                </a:solidFill>
                <a:effectLst/>
                <a:latin typeface="Consolas" panose="020B0609020204030204" pitchFamily="49" charset="0"/>
              </a:rPr>
              <a:t>.</a:t>
            </a:r>
            <a:r>
              <a:rPr lang="fr-FR" sz="1500" b="0">
                <a:solidFill>
                  <a:srgbClr val="9CDCFE"/>
                </a:solidFill>
                <a:effectLst/>
                <a:latin typeface="Consolas" panose="020B0609020204030204" pitchFamily="49" charset="0"/>
              </a:rPr>
              <a:t>env</a:t>
            </a:r>
            <a:r>
              <a:rPr lang="fr-FR" sz="1500" b="0">
                <a:solidFill>
                  <a:srgbClr val="D4D4D4"/>
                </a:solidFill>
                <a:effectLst/>
                <a:latin typeface="Consolas" panose="020B0609020204030204" pitchFamily="49" charset="0"/>
              </a:rPr>
              <a:t>.</a:t>
            </a:r>
            <a:r>
              <a:rPr lang="fr-FR" sz="1500" b="0">
                <a:solidFill>
                  <a:srgbClr val="4FC1FF"/>
                </a:solidFill>
                <a:effectLst/>
                <a:latin typeface="Consolas" panose="020B0609020204030204" pitchFamily="49" charset="0"/>
              </a:rPr>
              <a:t>PORT</a:t>
            </a:r>
            <a:r>
              <a:rPr lang="fr-FR" sz="1500" b="0">
                <a:solidFill>
                  <a:srgbClr val="D4D4D4"/>
                </a:solidFill>
                <a:effectLst/>
                <a:latin typeface="Consolas" panose="020B0609020204030204" pitchFamily="49" charset="0"/>
              </a:rPr>
              <a:t> || </a:t>
            </a:r>
            <a:r>
              <a:rPr lang="fr-FR" sz="1500" b="0">
                <a:solidFill>
                  <a:srgbClr val="B5CEA8"/>
                </a:solidFill>
                <a:effectLst/>
                <a:latin typeface="Consolas" panose="020B0609020204030204" pitchFamily="49" charset="0"/>
              </a:rPr>
              <a:t>3978</a:t>
            </a:r>
            <a:r>
              <a:rPr lang="fr-FR" sz="1500" b="0">
                <a:solidFill>
                  <a:srgbClr val="D4D4D4"/>
                </a:solidFill>
                <a:effectLst/>
                <a:latin typeface="Consolas" panose="020B0609020204030204" pitchFamily="49" charset="0"/>
              </a:rPr>
              <a:t>;</a:t>
            </a:r>
          </a:p>
          <a:p>
            <a:r>
              <a:rPr lang="fr-FR" sz="1500" b="0">
                <a:solidFill>
                  <a:srgbClr val="9CDCFE"/>
                </a:solidFill>
                <a:effectLst/>
                <a:latin typeface="Consolas" panose="020B0609020204030204" pitchFamily="49" charset="0"/>
              </a:rPr>
              <a:t>app</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listen</a:t>
            </a:r>
            <a:r>
              <a:rPr lang="fr-FR" sz="1500" b="0">
                <a:solidFill>
                  <a:srgbClr val="D4D4D4"/>
                </a:solidFill>
                <a:effectLst/>
                <a:latin typeface="Consolas" panose="020B0609020204030204" pitchFamily="49" charset="0"/>
              </a:rPr>
              <a:t>(</a:t>
            </a:r>
            <a:r>
              <a:rPr lang="fr-FR" sz="1500" b="0">
                <a:solidFill>
                  <a:srgbClr val="4FC1FF"/>
                </a:solidFill>
                <a:effectLst/>
                <a:latin typeface="Consolas" panose="020B0609020204030204" pitchFamily="49" charset="0"/>
              </a:rPr>
              <a:t>PORT</a:t>
            </a:r>
            <a:r>
              <a:rPr lang="fr-FR" sz="1500" b="0">
                <a:solidFill>
                  <a:srgbClr val="D4D4D4"/>
                </a:solidFill>
                <a:effectLst/>
                <a:latin typeface="Consolas" panose="020B0609020204030204" pitchFamily="49" charset="0"/>
              </a:rPr>
              <a:t>, () </a:t>
            </a:r>
            <a:r>
              <a:rPr lang="fr-FR" sz="1500" b="0">
                <a:solidFill>
                  <a:srgbClr val="569CD6"/>
                </a:solidFill>
                <a:effectLst/>
                <a:latin typeface="Consolas" panose="020B0609020204030204" pitchFamily="49" charset="0"/>
              </a:rPr>
              <a:t>=&gt;</a:t>
            </a:r>
            <a:r>
              <a:rPr lang="fr-FR" sz="1500" b="0">
                <a:solidFill>
                  <a:srgbClr val="D4D4D4"/>
                </a:solidFill>
                <a:effectLst/>
                <a:latin typeface="Consolas" panose="020B0609020204030204" pitchFamily="49" charset="0"/>
              </a:rPr>
              <a:t> {</a:t>
            </a:r>
          </a:p>
          <a:p>
            <a:r>
              <a:rPr lang="fr-FR" sz="1500" b="0">
                <a:solidFill>
                  <a:srgbClr val="D4D4D4"/>
                </a:solidFill>
                <a:effectLst/>
                <a:latin typeface="Consolas" panose="020B0609020204030204" pitchFamily="49" charset="0"/>
              </a:rPr>
              <a:t>  </a:t>
            </a:r>
            <a:r>
              <a:rPr lang="fr-FR" sz="1500" b="0">
                <a:solidFill>
                  <a:srgbClr val="9CDCFE"/>
                </a:solidFill>
                <a:effectLst/>
                <a:latin typeface="Consolas" panose="020B0609020204030204" pitchFamily="49" charset="0"/>
              </a:rPr>
              <a:t>console</a:t>
            </a:r>
            <a:r>
              <a:rPr lang="fr-FR" sz="1500" b="0">
                <a:solidFill>
                  <a:srgbClr val="D4D4D4"/>
                </a:solidFill>
                <a:effectLst/>
                <a:latin typeface="Consolas" panose="020B0609020204030204" pitchFamily="49" charset="0"/>
              </a:rPr>
              <a:t>.</a:t>
            </a:r>
            <a:r>
              <a:rPr lang="fr-FR" sz="1500" b="0">
                <a:solidFill>
                  <a:srgbClr val="DCDCAA"/>
                </a:solidFill>
                <a:effectLst/>
                <a:latin typeface="Consolas" panose="020B0609020204030204" pitchFamily="49" charset="0"/>
              </a:rPr>
              <a:t>log</a:t>
            </a:r>
            <a:r>
              <a:rPr lang="fr-FR" sz="1500" b="0">
                <a:solidFill>
                  <a:srgbClr val="D4D4D4"/>
                </a:solidFill>
                <a:effectLst/>
                <a:latin typeface="Consolas" panose="020B0609020204030204" pitchFamily="49" charset="0"/>
              </a:rPr>
              <a:t>(</a:t>
            </a:r>
            <a:r>
              <a:rPr lang="fr-FR" sz="1500" b="0">
                <a:solidFill>
                  <a:srgbClr val="CE9178"/>
                </a:solidFill>
                <a:effectLst/>
                <a:latin typeface="Consolas" panose="020B0609020204030204" pitchFamily="49" charset="0"/>
              </a:rPr>
              <a:t>`Server is Running on Port </a:t>
            </a:r>
            <a:r>
              <a:rPr lang="fr-FR" sz="1500" b="0">
                <a:solidFill>
                  <a:srgbClr val="569CD6"/>
                </a:solidFill>
                <a:effectLst/>
                <a:latin typeface="Consolas" panose="020B0609020204030204" pitchFamily="49" charset="0"/>
              </a:rPr>
              <a:t>${</a:t>
            </a:r>
            <a:r>
              <a:rPr lang="fr-FR" sz="1500" b="0">
                <a:solidFill>
                  <a:srgbClr val="4FC1FF"/>
                </a:solidFill>
                <a:effectLst/>
                <a:latin typeface="Consolas" panose="020B0609020204030204" pitchFamily="49" charset="0"/>
              </a:rPr>
              <a:t>PORT</a:t>
            </a:r>
            <a:r>
              <a:rPr lang="fr-FR" sz="1500" b="0">
                <a:solidFill>
                  <a:srgbClr val="569CD6"/>
                </a:solidFill>
                <a:effectLst/>
                <a:latin typeface="Consolas" panose="020B0609020204030204" pitchFamily="49" charset="0"/>
              </a:rPr>
              <a:t>}</a:t>
            </a:r>
            <a:r>
              <a:rPr lang="fr-FR" sz="1500" b="0">
                <a:solidFill>
                  <a:srgbClr val="CE9178"/>
                </a:solidFill>
                <a:effectLst/>
                <a:latin typeface="Consolas" panose="020B0609020204030204" pitchFamily="49" charset="0"/>
              </a:rPr>
              <a:t>`</a:t>
            </a:r>
            <a:r>
              <a:rPr lang="fr-FR" sz="1500" b="0">
                <a:solidFill>
                  <a:srgbClr val="D4D4D4"/>
                </a:solidFill>
                <a:effectLst/>
                <a:latin typeface="Consolas" panose="020B0609020204030204" pitchFamily="49" charset="0"/>
              </a:rPr>
              <a:t>);</a:t>
            </a:r>
          </a:p>
          <a:p>
            <a:r>
              <a:rPr lang="fr-FR" sz="1500" b="0">
                <a:solidFill>
                  <a:srgbClr val="D4D4D4"/>
                </a:solidFill>
                <a:effectLst/>
                <a:latin typeface="Consolas" panose="020B0609020204030204" pitchFamily="49" charset="0"/>
              </a:rPr>
              <a:t>});</a:t>
            </a:r>
          </a:p>
        </p:txBody>
      </p:sp>
      <p:sp>
        <p:nvSpPr>
          <p:cNvPr id="30" name="Accolade fermante 29">
            <a:extLst>
              <a:ext uri="{FF2B5EF4-FFF2-40B4-BE49-F238E27FC236}">
                <a16:creationId xmlns:a16="http://schemas.microsoft.com/office/drawing/2014/main" id="{BF4100EA-6748-4EC1-004A-8BEFB862123E}"/>
              </a:ext>
            </a:extLst>
          </p:cNvPr>
          <p:cNvSpPr/>
          <p:nvPr/>
        </p:nvSpPr>
        <p:spPr>
          <a:xfrm>
            <a:off x="8441871" y="2003934"/>
            <a:ext cx="704921" cy="729922"/>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ZoneTexte 31">
            <a:extLst>
              <a:ext uri="{FF2B5EF4-FFF2-40B4-BE49-F238E27FC236}">
                <a16:creationId xmlns:a16="http://schemas.microsoft.com/office/drawing/2014/main" id="{E468C70C-C705-A53F-0311-0F07C244EAA5}"/>
              </a:ext>
            </a:extLst>
          </p:cNvPr>
          <p:cNvSpPr txBox="1"/>
          <p:nvPr/>
        </p:nvSpPr>
        <p:spPr>
          <a:xfrm>
            <a:off x="9294655" y="1969942"/>
            <a:ext cx="7450294" cy="830997"/>
          </a:xfrm>
          <a:prstGeom prst="rect">
            <a:avLst/>
          </a:prstGeom>
          <a:noFill/>
        </p:spPr>
        <p:txBody>
          <a:bodyPr wrap="square" rtlCol="0">
            <a:spAutoFit/>
          </a:bodyPr>
          <a:lstStyle/>
          <a:p>
            <a:r>
              <a:rPr lang="en-US" sz="2400" spc="43">
                <a:solidFill>
                  <a:srgbClr val="000000"/>
                </a:solidFill>
                <a:latin typeface="Kollektif"/>
              </a:rPr>
              <a:t>Import statements for the “adapter” of the bot SDK and your bot logic</a:t>
            </a:r>
          </a:p>
        </p:txBody>
      </p:sp>
      <p:sp>
        <p:nvSpPr>
          <p:cNvPr id="35" name="Accolade fermante 34">
            <a:extLst>
              <a:ext uri="{FF2B5EF4-FFF2-40B4-BE49-F238E27FC236}">
                <a16:creationId xmlns:a16="http://schemas.microsoft.com/office/drawing/2014/main" id="{EAC3AB82-3D0F-656D-8EBF-4033A085C532}"/>
              </a:ext>
            </a:extLst>
          </p:cNvPr>
          <p:cNvSpPr/>
          <p:nvPr/>
        </p:nvSpPr>
        <p:spPr>
          <a:xfrm>
            <a:off x="8441871" y="3596187"/>
            <a:ext cx="704921" cy="729922"/>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ZoneTexte 35">
            <a:extLst>
              <a:ext uri="{FF2B5EF4-FFF2-40B4-BE49-F238E27FC236}">
                <a16:creationId xmlns:a16="http://schemas.microsoft.com/office/drawing/2014/main" id="{8A63E1E4-8896-A609-0EA1-00517A05BF9B}"/>
              </a:ext>
            </a:extLst>
          </p:cNvPr>
          <p:cNvSpPr txBox="1"/>
          <p:nvPr/>
        </p:nvSpPr>
        <p:spPr>
          <a:xfrm>
            <a:off x="9294655" y="3541574"/>
            <a:ext cx="8646598" cy="830997"/>
          </a:xfrm>
          <a:prstGeom prst="rect">
            <a:avLst/>
          </a:prstGeom>
          <a:noFill/>
        </p:spPr>
        <p:txBody>
          <a:bodyPr wrap="square" rtlCol="0">
            <a:spAutoFit/>
          </a:bodyPr>
          <a:lstStyle/>
          <a:p>
            <a:r>
              <a:rPr lang="en-US" sz="2400" spc="43">
                <a:solidFill>
                  <a:srgbClr val="000000"/>
                </a:solidFill>
                <a:latin typeface="Kollektif"/>
              </a:rPr>
              <a:t>Create an adapater to the bot service based on the app registration in Azure AD – Requires the client ID and secret</a:t>
            </a:r>
          </a:p>
        </p:txBody>
      </p:sp>
      <p:sp>
        <p:nvSpPr>
          <p:cNvPr id="37" name="Accolade fermante 36">
            <a:extLst>
              <a:ext uri="{FF2B5EF4-FFF2-40B4-BE49-F238E27FC236}">
                <a16:creationId xmlns:a16="http://schemas.microsoft.com/office/drawing/2014/main" id="{3B2448B4-60DB-EB2C-0558-BE01D7FC0C33}"/>
              </a:ext>
            </a:extLst>
          </p:cNvPr>
          <p:cNvSpPr/>
          <p:nvPr/>
        </p:nvSpPr>
        <p:spPr>
          <a:xfrm>
            <a:off x="8441871" y="5125656"/>
            <a:ext cx="704921" cy="1637094"/>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ZoneTexte 37">
            <a:extLst>
              <a:ext uri="{FF2B5EF4-FFF2-40B4-BE49-F238E27FC236}">
                <a16:creationId xmlns:a16="http://schemas.microsoft.com/office/drawing/2014/main" id="{D27DAFD1-E97F-B11A-8706-4CCAD26EC845}"/>
              </a:ext>
            </a:extLst>
          </p:cNvPr>
          <p:cNvSpPr txBox="1"/>
          <p:nvPr/>
        </p:nvSpPr>
        <p:spPr>
          <a:xfrm>
            <a:off x="9312031" y="5528704"/>
            <a:ext cx="8483464" cy="830997"/>
          </a:xfrm>
          <a:prstGeom prst="rect">
            <a:avLst/>
          </a:prstGeom>
          <a:noFill/>
        </p:spPr>
        <p:txBody>
          <a:bodyPr wrap="square" rtlCol="0">
            <a:spAutoFit/>
          </a:bodyPr>
          <a:lstStyle/>
          <a:p>
            <a:r>
              <a:rPr lang="en-US" sz="2400" spc="43">
                <a:solidFill>
                  <a:srgbClr val="000000"/>
                </a:solidFill>
                <a:latin typeface="Kollektif"/>
              </a:rPr>
              <a:t>Register a function that manages the errors &amp; exceptions caught by the bot framework adapter (e.g. authent err.)</a:t>
            </a:r>
          </a:p>
        </p:txBody>
      </p:sp>
      <p:sp>
        <p:nvSpPr>
          <p:cNvPr id="39" name="Accolade fermante 38">
            <a:extLst>
              <a:ext uri="{FF2B5EF4-FFF2-40B4-BE49-F238E27FC236}">
                <a16:creationId xmlns:a16="http://schemas.microsoft.com/office/drawing/2014/main" id="{B877CD50-8873-7AF2-6F3A-927A85ACA329}"/>
              </a:ext>
            </a:extLst>
          </p:cNvPr>
          <p:cNvSpPr/>
          <p:nvPr/>
        </p:nvSpPr>
        <p:spPr>
          <a:xfrm>
            <a:off x="8424495" y="6862010"/>
            <a:ext cx="704921" cy="1637094"/>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ZoneTexte 39">
            <a:extLst>
              <a:ext uri="{FF2B5EF4-FFF2-40B4-BE49-F238E27FC236}">
                <a16:creationId xmlns:a16="http://schemas.microsoft.com/office/drawing/2014/main" id="{B4E1726F-9BD7-BCA4-FE41-5942F01326A5}"/>
              </a:ext>
            </a:extLst>
          </p:cNvPr>
          <p:cNvSpPr txBox="1"/>
          <p:nvPr/>
        </p:nvSpPr>
        <p:spPr>
          <a:xfrm>
            <a:off x="9294655" y="6762750"/>
            <a:ext cx="8483464" cy="1938992"/>
          </a:xfrm>
          <a:prstGeom prst="rect">
            <a:avLst/>
          </a:prstGeom>
          <a:noFill/>
        </p:spPr>
        <p:txBody>
          <a:bodyPr wrap="square" rtlCol="0">
            <a:spAutoFit/>
          </a:bodyPr>
          <a:lstStyle/>
          <a:p>
            <a:r>
              <a:rPr lang="en-US" sz="2400" spc="43">
                <a:solidFill>
                  <a:srgbClr val="000000"/>
                </a:solidFill>
                <a:latin typeface="Kollektif"/>
              </a:rPr>
              <a:t>Activate the POST endpoint that will receive the messages from Teams to your bot – The adapter checks that the authentication header is valid and create a “context” object from the request body. The “context” object is then passed to your bot logic.</a:t>
            </a:r>
          </a:p>
        </p:txBody>
      </p:sp>
    </p:spTree>
    <p:extLst>
      <p:ext uri="{BB962C8B-B14F-4D97-AF65-F5344CB8AC3E}">
        <p14:creationId xmlns:p14="http://schemas.microsoft.com/office/powerpoint/2010/main" val="350471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172451" y="637873"/>
            <a:ext cx="9657652" cy="83099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Code dive into the bot logic (bot.js)</a:t>
            </a:r>
          </a:p>
        </p:txBody>
      </p:sp>
      <p:sp>
        <p:nvSpPr>
          <p:cNvPr id="10" name="ZoneTexte 9">
            <a:extLst>
              <a:ext uri="{FF2B5EF4-FFF2-40B4-BE49-F238E27FC236}">
                <a16:creationId xmlns:a16="http://schemas.microsoft.com/office/drawing/2014/main" id="{B8C4CE75-5C01-A5B2-9EC8-26243036EFFE}"/>
              </a:ext>
            </a:extLst>
          </p:cNvPr>
          <p:cNvSpPr txBox="1"/>
          <p:nvPr/>
        </p:nvSpPr>
        <p:spPr>
          <a:xfrm>
            <a:off x="1090177" y="1526560"/>
            <a:ext cx="8018444" cy="8710077"/>
          </a:xfrm>
          <a:prstGeom prst="rect">
            <a:avLst/>
          </a:prstGeom>
          <a:solidFill>
            <a:schemeClr val="tx1"/>
          </a:solidFill>
        </p:spPr>
        <p:txBody>
          <a:bodyPr wrap="square">
            <a:spAutoFit/>
          </a:bodyPr>
          <a:lstStyle/>
          <a:p>
            <a:endParaRPr lang="fr-FR" sz="1600" b="0">
              <a:solidFill>
                <a:srgbClr val="C586C0"/>
              </a:solidFill>
              <a:effectLst/>
              <a:latin typeface="Consolas" panose="020B0609020204030204" pitchFamily="49" charset="0"/>
            </a:endParaRPr>
          </a:p>
          <a:p>
            <a:r>
              <a:rPr lang="fr-FR" sz="1600" b="0">
                <a:solidFill>
                  <a:srgbClr val="C586C0"/>
                </a:solidFill>
                <a:effectLst/>
                <a:latin typeface="Consolas" panose="020B0609020204030204" pitchFamily="49" charset="0"/>
              </a:rPr>
              <a:t>import</a:t>
            </a:r>
            <a:r>
              <a:rPr lang="fr-FR" sz="1600" b="0">
                <a:solidFill>
                  <a:srgbClr val="D4D4D4"/>
                </a:solidFill>
                <a:effectLst/>
                <a:latin typeface="Consolas" panose="020B0609020204030204" pitchFamily="49" charset="0"/>
              </a:rPr>
              <a:t> { </a:t>
            </a:r>
            <a:r>
              <a:rPr lang="fr-FR" sz="1600" b="0">
                <a:solidFill>
                  <a:srgbClr val="9CDCFE"/>
                </a:solidFill>
                <a:effectLst/>
                <a:latin typeface="Consolas" panose="020B0609020204030204" pitchFamily="49" charset="0"/>
              </a:rPr>
              <a:t>TeamsActivityHandler</a:t>
            </a:r>
            <a:r>
              <a:rPr lang="fr-FR" sz="1600" b="0">
                <a:solidFill>
                  <a:srgbClr val="D4D4D4"/>
                </a:solidFill>
                <a:effectLst/>
                <a:latin typeface="Consolas" panose="020B0609020204030204" pitchFamily="49" charset="0"/>
              </a:rPr>
              <a:t>, </a:t>
            </a:r>
            <a:r>
              <a:rPr lang="fr-FR" sz="1600" b="0">
                <a:solidFill>
                  <a:srgbClr val="9CDCFE"/>
                </a:solidFill>
                <a:effectLst/>
                <a:latin typeface="Consolas" panose="020B0609020204030204" pitchFamily="49" charset="0"/>
              </a:rPr>
              <a:t>CardFactory</a:t>
            </a:r>
            <a:r>
              <a:rPr lang="fr-FR" sz="1600" b="0">
                <a:solidFill>
                  <a:srgbClr val="D4D4D4"/>
                </a:solidFill>
                <a:effectLst/>
                <a:latin typeface="Consolas" panose="020B0609020204030204" pitchFamily="49" charset="0"/>
              </a:rPr>
              <a:t> } </a:t>
            </a:r>
            <a:r>
              <a:rPr lang="fr-FR" sz="1600" b="0">
                <a:solidFill>
                  <a:srgbClr val="C586C0"/>
                </a:solidFill>
                <a:effectLst/>
                <a:latin typeface="Consolas" panose="020B0609020204030204" pitchFamily="49" charset="0"/>
              </a:rPr>
              <a:t>from</a:t>
            </a:r>
            <a:r>
              <a:rPr lang="fr-FR" sz="1600" b="0">
                <a:solidFill>
                  <a:srgbClr val="D4D4D4"/>
                </a:solidFill>
                <a:effectLst/>
                <a:latin typeface="Consolas" panose="020B0609020204030204" pitchFamily="49" charset="0"/>
              </a:rPr>
              <a:t> </a:t>
            </a:r>
            <a:r>
              <a:rPr lang="fr-FR" sz="1600" b="0">
                <a:solidFill>
                  <a:srgbClr val="CE9178"/>
                </a:solidFill>
                <a:effectLst/>
                <a:latin typeface="Consolas" panose="020B0609020204030204" pitchFamily="49" charset="0"/>
              </a:rPr>
              <a:t>'botbuilder'</a:t>
            </a:r>
            <a:r>
              <a:rPr lang="fr-FR" sz="1600" b="0">
                <a:solidFill>
                  <a:srgbClr val="D4D4D4"/>
                </a:solidFill>
                <a:effectLst/>
                <a:latin typeface="Consolas" panose="020B0609020204030204" pitchFamily="49" charset="0"/>
              </a:rPr>
              <a:t>;</a:t>
            </a:r>
          </a:p>
          <a:p>
            <a:br>
              <a:rPr lang="fr-FR" sz="1600" b="0">
                <a:solidFill>
                  <a:srgbClr val="D4D4D4"/>
                </a:solidFill>
                <a:effectLst/>
                <a:latin typeface="Consolas" panose="020B0609020204030204" pitchFamily="49" charset="0"/>
              </a:rPr>
            </a:br>
            <a:r>
              <a:rPr lang="fr-FR" sz="1600" b="0">
                <a:solidFill>
                  <a:srgbClr val="C586C0"/>
                </a:solidFill>
                <a:effectLst/>
                <a:latin typeface="Consolas" panose="020B0609020204030204" pitchFamily="49" charset="0"/>
              </a:rPr>
              <a:t>export</a:t>
            </a:r>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class</a:t>
            </a:r>
            <a:r>
              <a:rPr lang="fr-FR" sz="1600" b="0">
                <a:solidFill>
                  <a:srgbClr val="D4D4D4"/>
                </a:solidFill>
                <a:effectLst/>
                <a:latin typeface="Consolas" panose="020B0609020204030204" pitchFamily="49" charset="0"/>
              </a:rPr>
              <a:t> </a:t>
            </a:r>
            <a:r>
              <a:rPr lang="fr-FR" sz="1600" b="0">
                <a:solidFill>
                  <a:srgbClr val="4EC9B0"/>
                </a:solidFill>
                <a:effectLst/>
                <a:latin typeface="Consolas" panose="020B0609020204030204" pitchFamily="49" charset="0"/>
              </a:rPr>
              <a:t>StockManagerBot</a:t>
            </a:r>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extends</a:t>
            </a:r>
            <a:r>
              <a:rPr lang="fr-FR" sz="1600" b="0">
                <a:solidFill>
                  <a:srgbClr val="D4D4D4"/>
                </a:solidFill>
                <a:effectLst/>
                <a:latin typeface="Consolas" panose="020B0609020204030204" pitchFamily="49" charset="0"/>
              </a:rPr>
              <a:t> </a:t>
            </a:r>
            <a:r>
              <a:rPr lang="fr-FR" sz="1600" b="0">
                <a:solidFill>
                  <a:srgbClr val="4EC9B0"/>
                </a:solidFill>
                <a:effectLst/>
                <a:latin typeface="Consolas" panose="020B0609020204030204" pitchFamily="49" charset="0"/>
              </a:rPr>
              <a:t>TeamsActivityHandler</a:t>
            </a: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r>
              <a:rPr lang="fr-FR" sz="1600" b="0">
                <a:solidFill>
                  <a:srgbClr val="6A9955"/>
                </a:solidFill>
                <a:effectLst/>
                <a:latin typeface="Consolas" panose="020B0609020204030204" pitchFamily="49" charset="0"/>
              </a:rPr>
              <a:t>//When you perform a search from the message extension app</a:t>
            </a:r>
            <a:endParaRPr lang="fr-FR" sz="1600" b="0">
              <a:solidFill>
                <a:srgbClr val="D4D4D4"/>
              </a:solidFill>
              <a:effectLst/>
              <a:latin typeface="Consolas" panose="020B0609020204030204" pitchFamily="49" charset="0"/>
            </a:endParaRPr>
          </a:p>
          <a:p>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async</a:t>
            </a:r>
            <a:r>
              <a:rPr lang="fr-FR" sz="1600" b="0">
                <a:solidFill>
                  <a:srgbClr val="D4D4D4"/>
                </a:solidFill>
                <a:effectLst/>
                <a:latin typeface="Consolas" panose="020B0609020204030204" pitchFamily="49" charset="0"/>
              </a:rPr>
              <a:t> </a:t>
            </a:r>
            <a:r>
              <a:rPr lang="fr-FR" sz="1600" b="0">
                <a:solidFill>
                  <a:srgbClr val="DCDCAA"/>
                </a:solidFill>
                <a:effectLst/>
                <a:latin typeface="Consolas" panose="020B0609020204030204" pitchFamily="49" charset="0"/>
              </a:rPr>
              <a:t>handleTeamsMessagingExtensionQuery</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context</a:t>
            </a:r>
            <a:r>
              <a:rPr lang="fr-FR" sz="1600" b="0">
                <a:solidFill>
                  <a:srgbClr val="D4D4D4"/>
                </a:solidFill>
                <a:effectLst/>
                <a:latin typeface="Consolas" panose="020B0609020204030204" pitchFamily="49" charset="0"/>
              </a:rPr>
              <a:t>, </a:t>
            </a:r>
            <a:r>
              <a:rPr lang="fr-FR" sz="1600" b="0">
                <a:solidFill>
                  <a:srgbClr val="9CDCFE"/>
                </a:solidFill>
                <a:effectLst/>
                <a:latin typeface="Consolas" panose="020B0609020204030204" pitchFamily="49" charset="0"/>
              </a:rPr>
              <a:t>query</a:t>
            </a: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const</a:t>
            </a:r>
            <a:r>
              <a:rPr lang="fr-FR" sz="1600" b="0">
                <a:solidFill>
                  <a:srgbClr val="D4D4D4"/>
                </a:solidFill>
                <a:effectLst/>
                <a:latin typeface="Consolas" panose="020B0609020204030204" pitchFamily="49" charset="0"/>
              </a:rPr>
              <a:t> </a:t>
            </a:r>
            <a:r>
              <a:rPr lang="fr-FR" sz="1600" b="0">
                <a:solidFill>
                  <a:srgbClr val="4FC1FF"/>
                </a:solidFill>
                <a:effectLst/>
                <a:latin typeface="Consolas" panose="020B0609020204030204" pitchFamily="49" charset="0"/>
              </a:rPr>
              <a:t>heroCard</a:t>
            </a:r>
            <a:r>
              <a:rPr lang="fr-FR" sz="1600" b="0">
                <a:solidFill>
                  <a:srgbClr val="D4D4D4"/>
                </a:solidFill>
                <a:effectLst/>
                <a:latin typeface="Consolas" panose="020B0609020204030204" pitchFamily="49" charset="0"/>
              </a:rPr>
              <a:t> = </a:t>
            </a:r>
            <a:r>
              <a:rPr lang="fr-FR" sz="1600" b="0">
                <a:solidFill>
                  <a:srgbClr val="4EC9B0"/>
                </a:solidFill>
                <a:effectLst/>
                <a:latin typeface="Consolas" panose="020B0609020204030204" pitchFamily="49" charset="0"/>
              </a:rPr>
              <a:t>CardFactory</a:t>
            </a:r>
            <a:r>
              <a:rPr lang="fr-FR" sz="1600" b="0">
                <a:solidFill>
                  <a:srgbClr val="D4D4D4"/>
                </a:solidFill>
                <a:effectLst/>
                <a:latin typeface="Consolas" panose="020B0609020204030204" pitchFamily="49" charset="0"/>
              </a:rPr>
              <a:t>.</a:t>
            </a:r>
            <a:r>
              <a:rPr lang="fr-FR" sz="1600" b="0">
                <a:solidFill>
                  <a:srgbClr val="DCDCAA"/>
                </a:solidFill>
                <a:effectLst/>
                <a:latin typeface="Consolas" panose="020B0609020204030204" pitchFamily="49" charset="0"/>
              </a:rPr>
              <a:t>heroCard</a:t>
            </a:r>
            <a:r>
              <a:rPr lang="fr-FR" sz="1600" b="0">
                <a:solidFill>
                  <a:srgbClr val="D4D4D4"/>
                </a:solidFill>
                <a:effectLst/>
                <a:latin typeface="Consolas" panose="020B0609020204030204" pitchFamily="49" charset="0"/>
              </a:rPr>
              <a:t>(</a:t>
            </a:r>
            <a:r>
              <a:rPr lang="fr-FR" sz="1600" b="0">
                <a:solidFill>
                  <a:srgbClr val="4FC1FF"/>
                </a:solidFill>
                <a:effectLst/>
                <a:latin typeface="Consolas" panose="020B0609020204030204" pitchFamily="49" charset="0"/>
              </a:rPr>
              <a:t>pdt</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productName</a:t>
            </a:r>
            <a:r>
              <a:rPr lang="fr-FR" sz="1600" b="0">
                <a:solidFill>
                  <a:srgbClr val="D4D4D4"/>
                </a:solidFill>
                <a:effectLst/>
                <a:latin typeface="Consolas" panose="020B0609020204030204" pitchFamily="49" charset="0"/>
              </a:rPr>
              <a:t>);</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endParaRPr lang="fr-FR" sz="1600" b="0">
              <a:solidFill>
                <a:srgbClr val="D4D4D4"/>
              </a:solidFill>
              <a:effectLst/>
              <a:latin typeface="Consolas" panose="020B0609020204030204" pitchFamily="49" charset="0"/>
            </a:endParaRPr>
          </a:p>
          <a:p>
            <a:r>
              <a:rPr lang="fr-FR" sz="1600" b="0">
                <a:solidFill>
                  <a:srgbClr val="D4D4D4"/>
                </a:solidFill>
                <a:effectLst/>
                <a:latin typeface="Consolas" panose="020B0609020204030204" pitchFamily="49" charset="0"/>
              </a:rPr>
              <a:t>    </a:t>
            </a:r>
            <a:r>
              <a:rPr lang="fr-FR" sz="1600" b="0">
                <a:solidFill>
                  <a:srgbClr val="6A9955"/>
                </a:solidFill>
                <a:effectLst/>
                <a:latin typeface="Consolas" panose="020B0609020204030204" pitchFamily="49" charset="0"/>
              </a:rPr>
              <a:t>//On preview tap of an item from the list of search result items</a:t>
            </a:r>
            <a:endParaRPr lang="fr-FR" sz="1600" b="0">
              <a:solidFill>
                <a:srgbClr val="D4D4D4"/>
              </a:solidFill>
              <a:effectLst/>
              <a:latin typeface="Consolas" panose="020B0609020204030204" pitchFamily="49" charset="0"/>
            </a:endParaRPr>
          </a:p>
          <a:p>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async</a:t>
            </a:r>
            <a:r>
              <a:rPr lang="fr-FR" sz="1600" b="0">
                <a:solidFill>
                  <a:srgbClr val="D4D4D4"/>
                </a:solidFill>
                <a:effectLst/>
                <a:latin typeface="Consolas" panose="020B0609020204030204" pitchFamily="49" charset="0"/>
              </a:rPr>
              <a:t> </a:t>
            </a:r>
            <a:r>
              <a:rPr lang="fr-FR" sz="1600" b="0">
                <a:solidFill>
                  <a:srgbClr val="DCDCAA"/>
                </a:solidFill>
                <a:effectLst/>
                <a:latin typeface="Consolas" panose="020B0609020204030204" pitchFamily="49" charset="0"/>
              </a:rPr>
              <a:t>handleTeamsMessagingExtensionSelectItem</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context</a:t>
            </a:r>
            <a:r>
              <a:rPr lang="fr-FR" sz="1600" b="0">
                <a:solidFill>
                  <a:srgbClr val="D4D4D4"/>
                </a:solidFill>
                <a:effectLst/>
                <a:latin typeface="Consolas" panose="020B0609020204030204" pitchFamily="49" charset="0"/>
              </a:rPr>
              <a:t>, </a:t>
            </a:r>
            <a:r>
              <a:rPr lang="fr-FR" sz="1600" b="0">
                <a:solidFill>
                  <a:srgbClr val="9CDCFE"/>
                </a:solidFill>
                <a:effectLst/>
                <a:latin typeface="Consolas" panose="020B0609020204030204" pitchFamily="49" charset="0"/>
              </a:rPr>
              <a:t>pdt</a:t>
            </a: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br>
              <a:rPr lang="fr-FR" sz="1600" b="0">
                <a:solidFill>
                  <a:srgbClr val="D4D4D4"/>
                </a:solidFill>
                <a:effectLst/>
                <a:latin typeface="Consolas" panose="020B0609020204030204" pitchFamily="49" charset="0"/>
              </a:rPr>
            </a:br>
            <a:r>
              <a:rPr lang="fr-FR" sz="1600" b="0">
                <a:solidFill>
                  <a:srgbClr val="D4D4D4"/>
                </a:solidFill>
                <a:effectLst/>
                <a:latin typeface="Consolas" panose="020B0609020204030204" pitchFamily="49" charset="0"/>
              </a:rPr>
              <a:t>    </a:t>
            </a:r>
            <a:r>
              <a:rPr lang="fr-FR" sz="1600" b="0">
                <a:solidFill>
                  <a:srgbClr val="6A9955"/>
                </a:solidFill>
                <a:effectLst/>
                <a:latin typeface="Consolas" panose="020B0609020204030204" pitchFamily="49" charset="0"/>
              </a:rPr>
              <a:t>//On every activity </a:t>
            </a:r>
            <a:endParaRPr lang="fr-FR" sz="1600" b="0">
              <a:solidFill>
                <a:srgbClr val="D4D4D4"/>
              </a:solidFill>
              <a:effectLst/>
              <a:latin typeface="Consolas" panose="020B0609020204030204" pitchFamily="49" charset="0"/>
            </a:endParaRPr>
          </a:p>
          <a:p>
            <a:r>
              <a:rPr lang="fr-FR" sz="1600" b="0">
                <a:solidFill>
                  <a:srgbClr val="D4D4D4"/>
                </a:solidFill>
                <a:effectLst/>
                <a:latin typeface="Consolas" panose="020B0609020204030204" pitchFamily="49" charset="0"/>
              </a:rPr>
              <a:t>    </a:t>
            </a:r>
            <a:r>
              <a:rPr lang="fr-FR" sz="1600" b="0">
                <a:solidFill>
                  <a:srgbClr val="569CD6"/>
                </a:solidFill>
                <a:effectLst/>
                <a:latin typeface="Consolas" panose="020B0609020204030204" pitchFamily="49" charset="0"/>
              </a:rPr>
              <a:t>async</a:t>
            </a:r>
            <a:r>
              <a:rPr lang="fr-FR" sz="1600" b="0">
                <a:solidFill>
                  <a:srgbClr val="D4D4D4"/>
                </a:solidFill>
                <a:effectLst/>
                <a:latin typeface="Consolas" panose="020B0609020204030204" pitchFamily="49" charset="0"/>
              </a:rPr>
              <a:t> </a:t>
            </a:r>
            <a:r>
              <a:rPr lang="fr-FR" sz="1600" b="0">
                <a:solidFill>
                  <a:srgbClr val="DCDCAA"/>
                </a:solidFill>
                <a:effectLst/>
                <a:latin typeface="Consolas" panose="020B0609020204030204" pitchFamily="49" charset="0"/>
              </a:rPr>
              <a:t>onInvokeActivity</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context</a:t>
            </a: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r>
              <a:rPr lang="fr-FR" sz="1600" b="0">
                <a:solidFill>
                  <a:srgbClr val="C586C0"/>
                </a:solidFill>
                <a:effectLst/>
                <a:latin typeface="Consolas" panose="020B0609020204030204" pitchFamily="49" charset="0"/>
              </a:rPr>
              <a:t>switch</a:t>
            </a:r>
            <a:r>
              <a:rPr lang="fr-FR" sz="1600" b="0">
                <a:solidFill>
                  <a:srgbClr val="D4D4D4"/>
                </a:solidFill>
                <a:effectLst/>
                <a:latin typeface="Consolas" panose="020B0609020204030204" pitchFamily="49" charset="0"/>
              </a:rPr>
              <a:t> (</a:t>
            </a:r>
            <a:r>
              <a:rPr lang="fr-FR" sz="1600" b="0">
                <a:solidFill>
                  <a:srgbClr val="9CDCFE"/>
                </a:solidFill>
                <a:effectLst/>
                <a:latin typeface="Consolas" panose="020B0609020204030204" pitchFamily="49" charset="0"/>
              </a:rPr>
              <a:t>context</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activity</a:t>
            </a:r>
            <a:r>
              <a:rPr lang="fr-FR" sz="1600" b="0">
                <a:solidFill>
                  <a:srgbClr val="D4D4D4"/>
                </a:solidFill>
                <a:effectLst/>
                <a:latin typeface="Consolas" panose="020B0609020204030204" pitchFamily="49" charset="0"/>
              </a:rPr>
              <a:t>.</a:t>
            </a:r>
            <a:r>
              <a:rPr lang="fr-FR" sz="1600" b="0">
                <a:solidFill>
                  <a:srgbClr val="9CDCFE"/>
                </a:solidFill>
                <a:effectLst/>
                <a:latin typeface="Consolas" panose="020B0609020204030204" pitchFamily="49" charset="0"/>
              </a:rPr>
              <a:t>name</a:t>
            </a: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r>
              <a:rPr lang="fr-FR" sz="1600" b="0">
                <a:solidFill>
                  <a:srgbClr val="C586C0"/>
                </a:solidFill>
                <a:effectLst/>
                <a:latin typeface="Consolas" panose="020B0609020204030204" pitchFamily="49" charset="0"/>
              </a:rPr>
              <a:t>case</a:t>
            </a:r>
            <a:r>
              <a:rPr lang="fr-FR" sz="1600" b="0">
                <a:solidFill>
                  <a:srgbClr val="D4D4D4"/>
                </a:solidFill>
                <a:effectLst/>
                <a:latin typeface="Consolas" panose="020B0609020204030204" pitchFamily="49" charset="0"/>
              </a:rPr>
              <a:t> </a:t>
            </a:r>
            <a:r>
              <a:rPr lang="fr-FR" sz="1600" b="0">
                <a:solidFill>
                  <a:srgbClr val="CE9178"/>
                </a:solidFill>
                <a:effectLst/>
                <a:latin typeface="Consolas" panose="020B0609020204030204" pitchFamily="49" charset="0"/>
              </a:rPr>
              <a:t>'composeExtension/query'</a:t>
            </a:r>
            <a:r>
              <a:rPr lang="fr-FR" sz="1600" b="0">
                <a:solidFill>
                  <a:srgbClr val="D4D4D4"/>
                </a:solidFill>
                <a:effectLst/>
                <a:latin typeface="Consolas" panose="020B0609020204030204" pitchFamily="49" charset="0"/>
              </a:rPr>
              <a:t>:</a:t>
            </a:r>
          </a:p>
          <a:p>
            <a:br>
              <a:rPr lang="fr-FR" sz="1600" b="0">
                <a:solidFill>
                  <a:srgbClr val="D4D4D4"/>
                </a:solidFill>
                <a:effectLst/>
                <a:latin typeface="Consolas" panose="020B0609020204030204" pitchFamily="49" charset="0"/>
              </a:rPr>
            </a:br>
            <a:r>
              <a:rPr lang="fr-FR" sz="1600" b="0">
                <a:solidFill>
                  <a:srgbClr val="D4D4D4"/>
                </a:solidFill>
                <a:effectLst/>
                <a:latin typeface="Consolas" panose="020B0609020204030204" pitchFamily="49" charset="0"/>
              </a:rPr>
              <a:t>                    </a:t>
            </a:r>
            <a:r>
              <a:rPr lang="fr-FR" sz="1600" b="0">
                <a:solidFill>
                  <a:srgbClr val="C586C0"/>
                </a:solidFill>
                <a:effectLst/>
                <a:latin typeface="Consolas" panose="020B0609020204030204" pitchFamily="49" charset="0"/>
              </a:rPr>
              <a:t>case</a:t>
            </a:r>
            <a:r>
              <a:rPr lang="fr-FR" sz="1600" b="0">
                <a:solidFill>
                  <a:srgbClr val="D4D4D4"/>
                </a:solidFill>
                <a:effectLst/>
                <a:latin typeface="Consolas" panose="020B0609020204030204" pitchFamily="49" charset="0"/>
              </a:rPr>
              <a:t> </a:t>
            </a:r>
            <a:r>
              <a:rPr lang="fr-FR" sz="1600" b="0">
                <a:solidFill>
                  <a:srgbClr val="CE9178"/>
                </a:solidFill>
                <a:effectLst/>
                <a:latin typeface="Consolas" panose="020B0609020204030204" pitchFamily="49" charset="0"/>
              </a:rPr>
              <a:t>'composeExtension/selectItem'</a:t>
            </a:r>
            <a:r>
              <a:rPr lang="fr-FR" sz="1600" b="0">
                <a:solidFill>
                  <a:srgbClr val="D4D4D4"/>
                </a:solidFill>
                <a:effectLst/>
                <a:latin typeface="Consolas" panose="020B0609020204030204" pitchFamily="49" charset="0"/>
              </a:rPr>
              <a:t>:</a:t>
            </a:r>
          </a:p>
          <a:p>
            <a:br>
              <a:rPr lang="fr-FR" sz="1600" b="0">
                <a:solidFill>
                  <a:srgbClr val="D4D4D4"/>
                </a:solidFill>
                <a:effectLst/>
                <a:latin typeface="Consolas" panose="020B0609020204030204" pitchFamily="49" charset="0"/>
              </a:rPr>
            </a:br>
            <a:r>
              <a:rPr lang="fr-FR" sz="1600" b="0">
                <a:solidFill>
                  <a:srgbClr val="D4D4D4"/>
                </a:solidFill>
                <a:effectLst/>
                <a:latin typeface="Consolas" panose="020B0609020204030204" pitchFamily="49" charset="0"/>
              </a:rPr>
              <a:t>                    </a:t>
            </a:r>
            <a:r>
              <a:rPr lang="fr-FR" sz="1600" b="0">
                <a:solidFill>
                  <a:srgbClr val="C586C0"/>
                </a:solidFill>
                <a:effectLst/>
                <a:latin typeface="Consolas" panose="020B0609020204030204" pitchFamily="49" charset="0"/>
              </a:rPr>
              <a:t>case</a:t>
            </a:r>
            <a:r>
              <a:rPr lang="fr-FR" sz="1600" b="0">
                <a:solidFill>
                  <a:srgbClr val="D4D4D4"/>
                </a:solidFill>
                <a:effectLst/>
                <a:latin typeface="Consolas" panose="020B0609020204030204" pitchFamily="49" charset="0"/>
              </a:rPr>
              <a:t> </a:t>
            </a:r>
            <a:r>
              <a:rPr lang="fr-FR" sz="1600" b="0">
                <a:solidFill>
                  <a:srgbClr val="CE9178"/>
                </a:solidFill>
                <a:effectLst/>
                <a:latin typeface="Consolas" panose="020B0609020204030204" pitchFamily="49" charset="0"/>
              </a:rPr>
              <a:t>'adaptiveCard/action'</a:t>
            </a:r>
            <a:r>
              <a:rPr lang="fr-FR" sz="1600" b="0">
                <a:solidFill>
                  <a:srgbClr val="D4D4D4"/>
                </a:solidFill>
                <a:effectLst/>
                <a:latin typeface="Consolas" panose="020B0609020204030204" pitchFamily="49" charset="0"/>
              </a:rPr>
              <a:t>:</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r>
              <a:rPr lang="fr-FR" sz="1600" b="0">
                <a:solidFill>
                  <a:srgbClr val="C586C0"/>
                </a:solidFill>
                <a:effectLst/>
                <a:latin typeface="Consolas" panose="020B0609020204030204" pitchFamily="49" charset="0"/>
              </a:rPr>
              <a:t>default</a:t>
            </a:r>
            <a:r>
              <a:rPr lang="fr-FR" sz="1600" b="0">
                <a:solidFill>
                  <a:srgbClr val="D4D4D4"/>
                </a:solidFill>
                <a:effectLst/>
                <a:latin typeface="Consolas" panose="020B0609020204030204" pitchFamily="49" charset="0"/>
              </a:rPr>
              <a:t>:</a:t>
            </a:r>
          </a:p>
          <a:p>
            <a:br>
              <a:rPr lang="fr-FR" sz="1600" b="0">
                <a:solidFill>
                  <a:srgbClr val="D4D4D4"/>
                </a:solidFill>
                <a:effectLst/>
                <a:latin typeface="Consolas" panose="020B0609020204030204" pitchFamily="49" charset="0"/>
              </a:rPr>
            </a:br>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r>
              <a:rPr lang="fr-FR" sz="1600" b="0">
                <a:solidFill>
                  <a:srgbClr val="D4D4D4"/>
                </a:solidFill>
                <a:effectLst/>
                <a:latin typeface="Consolas" panose="020B0609020204030204" pitchFamily="49" charset="0"/>
              </a:rPr>
              <a:t>    }</a:t>
            </a:r>
          </a:p>
          <a:p>
            <a:br>
              <a:rPr lang="fr-FR" sz="1600" b="0">
                <a:solidFill>
                  <a:srgbClr val="D4D4D4"/>
                </a:solidFill>
                <a:effectLst/>
                <a:latin typeface="Consolas" panose="020B0609020204030204" pitchFamily="49" charset="0"/>
              </a:rPr>
            </a:br>
            <a:r>
              <a:rPr lang="fr-FR" sz="1600" b="0">
                <a:solidFill>
                  <a:srgbClr val="D4D4D4"/>
                </a:solidFill>
                <a:effectLst/>
                <a:latin typeface="Consolas" panose="020B0609020204030204" pitchFamily="49" charset="0"/>
              </a:rPr>
              <a:t>}</a:t>
            </a:r>
          </a:p>
          <a:p>
            <a:endParaRPr lang="fr-FR" sz="1600" b="0">
              <a:solidFill>
                <a:srgbClr val="D4D4D4"/>
              </a:solidFill>
              <a:effectLst/>
              <a:latin typeface="Consolas" panose="020B0609020204030204" pitchFamily="49" charset="0"/>
            </a:endParaRPr>
          </a:p>
        </p:txBody>
      </p:sp>
      <p:sp>
        <p:nvSpPr>
          <p:cNvPr id="30" name="Accolade fermante 29">
            <a:extLst>
              <a:ext uri="{FF2B5EF4-FFF2-40B4-BE49-F238E27FC236}">
                <a16:creationId xmlns:a16="http://schemas.microsoft.com/office/drawing/2014/main" id="{BF4100EA-6748-4EC1-004A-8BEFB862123E}"/>
              </a:ext>
            </a:extLst>
          </p:cNvPr>
          <p:cNvSpPr/>
          <p:nvPr/>
        </p:nvSpPr>
        <p:spPr>
          <a:xfrm>
            <a:off x="8441871" y="1681976"/>
            <a:ext cx="704921" cy="461665"/>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ZoneTexte 31">
            <a:extLst>
              <a:ext uri="{FF2B5EF4-FFF2-40B4-BE49-F238E27FC236}">
                <a16:creationId xmlns:a16="http://schemas.microsoft.com/office/drawing/2014/main" id="{E468C70C-C705-A53F-0311-0F07C244EAA5}"/>
              </a:ext>
            </a:extLst>
          </p:cNvPr>
          <p:cNvSpPr txBox="1"/>
          <p:nvPr/>
        </p:nvSpPr>
        <p:spPr>
          <a:xfrm>
            <a:off x="9294656" y="1648123"/>
            <a:ext cx="85354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Import statements from the bot SDK for the Teams activity handlers and Card Factory</a:t>
            </a:r>
          </a:p>
        </p:txBody>
      </p:sp>
      <p:sp>
        <p:nvSpPr>
          <p:cNvPr id="35" name="Accolade fermante 34">
            <a:extLst>
              <a:ext uri="{FF2B5EF4-FFF2-40B4-BE49-F238E27FC236}">
                <a16:creationId xmlns:a16="http://schemas.microsoft.com/office/drawing/2014/main" id="{EAC3AB82-3D0F-656D-8EBF-4033A085C532}"/>
              </a:ext>
            </a:extLst>
          </p:cNvPr>
          <p:cNvSpPr/>
          <p:nvPr/>
        </p:nvSpPr>
        <p:spPr>
          <a:xfrm>
            <a:off x="8441871" y="2665956"/>
            <a:ext cx="704921" cy="1637094"/>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ZoneTexte 35">
            <a:extLst>
              <a:ext uri="{FF2B5EF4-FFF2-40B4-BE49-F238E27FC236}">
                <a16:creationId xmlns:a16="http://schemas.microsoft.com/office/drawing/2014/main" id="{8A63E1E4-8896-A609-0EA1-00517A05BF9B}"/>
              </a:ext>
            </a:extLst>
          </p:cNvPr>
          <p:cNvSpPr txBox="1"/>
          <p:nvPr/>
        </p:nvSpPr>
        <p:spPr>
          <a:xfrm>
            <a:off x="9294655" y="2658372"/>
            <a:ext cx="864659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Register functions that will be called on specific Teams events – The handle is trigger when a search query is performed – To provide a formatted answer, we use the CardFactory and the card format called “Hero Card”</a:t>
            </a:r>
          </a:p>
        </p:txBody>
      </p:sp>
      <p:sp>
        <p:nvSpPr>
          <p:cNvPr id="39" name="Accolade fermante 38">
            <a:extLst>
              <a:ext uri="{FF2B5EF4-FFF2-40B4-BE49-F238E27FC236}">
                <a16:creationId xmlns:a16="http://schemas.microsoft.com/office/drawing/2014/main" id="{B877CD50-8873-7AF2-6F3A-927A85ACA329}"/>
              </a:ext>
            </a:extLst>
          </p:cNvPr>
          <p:cNvSpPr/>
          <p:nvPr/>
        </p:nvSpPr>
        <p:spPr>
          <a:xfrm>
            <a:off x="8424495" y="5747270"/>
            <a:ext cx="704921" cy="3358630"/>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ZoneTexte 39">
            <a:extLst>
              <a:ext uri="{FF2B5EF4-FFF2-40B4-BE49-F238E27FC236}">
                <a16:creationId xmlns:a16="http://schemas.microsoft.com/office/drawing/2014/main" id="{B4E1726F-9BD7-BCA4-FE41-5942F01326A5}"/>
              </a:ext>
            </a:extLst>
          </p:cNvPr>
          <p:cNvSpPr txBox="1"/>
          <p:nvPr/>
        </p:nvSpPr>
        <p:spPr>
          <a:xfrm>
            <a:off x="9292980" y="5948717"/>
            <a:ext cx="8995019"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This handler is called on every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3" normalizeH="0" baseline="0" noProof="0">
              <a:ln>
                <a:noFill/>
              </a:ln>
              <a:solidFill>
                <a:srgbClr val="000000"/>
              </a:solidFill>
              <a:effectLst/>
              <a:uLnTx/>
              <a:uFillTx/>
              <a:latin typeface="Kollektif"/>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To know what the activity is, we check </a:t>
            </a:r>
            <a:r>
              <a:rPr lang="en-US" sz="2400" spc="43">
                <a:solidFill>
                  <a:srgbClr val="000000"/>
                </a:solidFill>
                <a:latin typeface="Kollektif"/>
              </a:rPr>
              <a:t>its “name” from the “context” info passed by the “adapter” to the bot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43" normalizeH="0" baseline="0" noProof="0">
              <a:ln>
                <a:noFill/>
              </a:ln>
              <a:solidFill>
                <a:srgbClr val="000000"/>
              </a:solidFill>
              <a:effectLst/>
              <a:uLnTx/>
              <a:uFillTx/>
              <a:latin typeface="Kollektif"/>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400" b="0">
                <a:solidFill>
                  <a:srgbClr val="CE9178"/>
                </a:solidFill>
                <a:effectLst/>
                <a:latin typeface="Consolas" panose="020B0609020204030204" pitchFamily="49" charset="0"/>
              </a:rPr>
              <a:t>'composeExtension/query’ </a:t>
            </a:r>
            <a:r>
              <a:rPr lang="fr-FR" sz="2400" spc="43">
                <a:solidFill>
                  <a:srgbClr val="000000"/>
                </a:solidFill>
                <a:latin typeface="Kollektif"/>
              </a:rPr>
              <a:t>– Seach query sent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400" b="0">
                <a:solidFill>
                  <a:srgbClr val="CE9178"/>
                </a:solidFill>
                <a:effectLst/>
                <a:latin typeface="Consolas" panose="020B0609020204030204" pitchFamily="49" charset="0"/>
              </a:rPr>
              <a:t>'composeExtension/selectItem’</a:t>
            </a:r>
            <a:r>
              <a:rPr lang="fr-FR" sz="2400" spc="43">
                <a:solidFill>
                  <a:srgbClr val="000000"/>
                </a:solidFill>
                <a:latin typeface="Kollektif"/>
              </a:rPr>
              <a:t> – List item selected</a:t>
            </a:r>
            <a:endParaRPr lang="fr-FR" sz="2400" b="0">
              <a:solidFill>
                <a:srgbClr val="CE9178"/>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2400" b="0">
                <a:solidFill>
                  <a:srgbClr val="CE9178"/>
                </a:solidFill>
                <a:effectLst/>
                <a:latin typeface="Consolas" panose="020B0609020204030204" pitchFamily="49" charset="0"/>
              </a:rPr>
              <a:t>'adaptiveCard/action’</a:t>
            </a:r>
            <a:r>
              <a:rPr lang="fr-FR" sz="2400" spc="43">
                <a:solidFill>
                  <a:srgbClr val="000000"/>
                </a:solidFill>
                <a:latin typeface="Kollektif"/>
              </a:rPr>
              <a:t> – User action on the adaptive card</a:t>
            </a:r>
            <a:endParaRPr kumimoji="0" lang="en-US" sz="2400" b="0" i="0" u="none" strike="noStrike" kern="1200" cap="none" spc="43" normalizeH="0" baseline="0" noProof="0">
              <a:ln>
                <a:noFill/>
              </a:ln>
              <a:solidFill>
                <a:srgbClr val="000000"/>
              </a:solidFill>
              <a:effectLst/>
              <a:uLnTx/>
              <a:uFillTx/>
              <a:latin typeface="Kollektif"/>
              <a:ea typeface="+mn-ea"/>
              <a:cs typeface="+mn-cs"/>
            </a:endParaRPr>
          </a:p>
        </p:txBody>
      </p:sp>
      <p:sp>
        <p:nvSpPr>
          <p:cNvPr id="2" name="Accolade fermante 1">
            <a:extLst>
              <a:ext uri="{FF2B5EF4-FFF2-40B4-BE49-F238E27FC236}">
                <a16:creationId xmlns:a16="http://schemas.microsoft.com/office/drawing/2014/main" id="{CE3D4167-6514-24AB-0B11-078317C260C4}"/>
              </a:ext>
            </a:extLst>
          </p:cNvPr>
          <p:cNvSpPr/>
          <p:nvPr/>
        </p:nvSpPr>
        <p:spPr>
          <a:xfrm>
            <a:off x="8440197" y="4383085"/>
            <a:ext cx="704921" cy="1145619"/>
          </a:xfrm>
          <a:prstGeom prst="rightBrace">
            <a:avLst/>
          </a:prstGeom>
          <a:ln w="28575">
            <a:solidFill>
              <a:srgbClr val="FCD5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ZoneTexte 2">
            <a:extLst>
              <a:ext uri="{FF2B5EF4-FFF2-40B4-BE49-F238E27FC236}">
                <a16:creationId xmlns:a16="http://schemas.microsoft.com/office/drawing/2014/main" id="{7C7787AA-5C7E-C43E-EC25-09E1F55A2F70}"/>
              </a:ext>
            </a:extLst>
          </p:cNvPr>
          <p:cNvSpPr txBox="1"/>
          <p:nvPr/>
        </p:nvSpPr>
        <p:spPr>
          <a:xfrm>
            <a:off x="9292980" y="4491951"/>
            <a:ext cx="86465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This handler is called when the Teams event “Item selected from the Message extension list” is triggered</a:t>
            </a:r>
          </a:p>
        </p:txBody>
      </p:sp>
    </p:spTree>
    <p:extLst>
      <p:ext uri="{BB962C8B-B14F-4D97-AF65-F5344CB8AC3E}">
        <p14:creationId xmlns:p14="http://schemas.microsoft.com/office/powerpoint/2010/main" val="154583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Add a Message Extension</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
                <a:extLst>
                  <a:ext uri="{FF2B5EF4-FFF2-40B4-BE49-F238E27FC236}">
                    <a16:creationId xmlns:a16="http://schemas.microsoft.com/office/drawing/2014/main" id="{163B051F-B928-10D3-615D-D5496814DDF9}"/>
                  </a:ext>
                </a:extLst>
              </p14:cNvPr>
              <p14:cNvContentPartPr/>
              <p14:nvPr/>
            </p14:nvContentPartPr>
            <p14:xfrm rot="20906987">
              <a:off x="11548910" y="8028976"/>
              <a:ext cx="617817" cy="415557"/>
            </p14:xfrm>
          </p:contentPart>
        </mc:Choice>
        <mc:Fallback xmlns="">
          <p:pic>
            <p:nvPicPr>
              <p:cNvPr id="15" name="Ink 1">
                <a:extLst>
                  <a:ext uri="{FF2B5EF4-FFF2-40B4-BE49-F238E27FC236}">
                    <a16:creationId xmlns:a16="http://schemas.microsoft.com/office/drawing/2014/main" id="{163B051F-B928-10D3-615D-D5496814DDF9}"/>
                  </a:ext>
                </a:extLst>
              </p:cNvPr>
              <p:cNvPicPr/>
              <p:nvPr/>
            </p:nvPicPr>
            <p:blipFill>
              <a:blip r:embed="rId15"/>
              <a:stretch>
                <a:fillRect/>
              </a:stretch>
            </p:blipFill>
            <p:spPr>
              <a:xfrm rot="20906987">
                <a:off x="11523348" y="8003431"/>
                <a:ext cx="668582" cy="465928"/>
              </a:xfrm>
              <a:prstGeom prst="rect">
                <a:avLst/>
              </a:prstGeom>
            </p:spPr>
          </p:pic>
        </mc:Fallback>
      </mc:AlternateContent>
    </p:spTree>
    <p:extLst>
      <p:ext uri="{BB962C8B-B14F-4D97-AF65-F5344CB8AC3E}">
        <p14:creationId xmlns:p14="http://schemas.microsoft.com/office/powerpoint/2010/main" val="3594400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5552" y="1618633"/>
            <a:ext cx="7784985" cy="709141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8200" y="1316046"/>
            <a:ext cx="7784985" cy="709141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26362" y="4504556"/>
            <a:ext cx="4832826" cy="4753744"/>
          </a:xfrm>
          <a:prstGeom prst="rect">
            <a:avLst/>
          </a:prstGeom>
        </p:spPr>
      </p:pic>
      <p:grpSp>
        <p:nvGrpSpPr>
          <p:cNvPr id="6" name="Group 6"/>
          <p:cNvGrpSpPr/>
          <p:nvPr/>
        </p:nvGrpSpPr>
        <p:grpSpPr>
          <a:xfrm>
            <a:off x="10399680" y="4877658"/>
            <a:ext cx="4486191" cy="3621919"/>
            <a:chOff x="0" y="0"/>
            <a:chExt cx="5981588" cy="4829226"/>
          </a:xfrm>
        </p:grpSpPr>
        <p:pic>
          <p:nvPicPr>
            <p:cNvPr id="7" name="Picture 7"/>
            <p:cNvPicPr>
              <a:picLocks noChangeAspect="1"/>
            </p:cNvPicPr>
            <p:nvPr/>
          </p:nvPicPr>
          <p:blipFill>
            <a:blip r:embed="rId9"/>
            <a:srcRect l="26408" r="8779" b="6975"/>
            <a:stretch>
              <a:fillRect/>
            </a:stretch>
          </p:blipFill>
          <p:spPr>
            <a:xfrm>
              <a:off x="0" y="0"/>
              <a:ext cx="5981588" cy="4829226"/>
            </a:xfrm>
            <a:prstGeom prst="rect">
              <a:avLst/>
            </a:prstGeom>
          </p:spPr>
        </p:pic>
      </p:grp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86000" y="1170216"/>
            <a:ext cx="5073300" cy="4215451"/>
          </a:xfrm>
          <a:prstGeom prst="rect">
            <a:avLst/>
          </a:prstGeom>
        </p:spPr>
      </p:pic>
      <p:grpSp>
        <p:nvGrpSpPr>
          <p:cNvPr id="9" name="Group 9"/>
          <p:cNvGrpSpPr/>
          <p:nvPr/>
        </p:nvGrpSpPr>
        <p:grpSpPr>
          <a:xfrm>
            <a:off x="12340810" y="1618633"/>
            <a:ext cx="4763680" cy="3098752"/>
            <a:chOff x="0" y="0"/>
            <a:chExt cx="6351573" cy="4131670"/>
          </a:xfrm>
        </p:grpSpPr>
        <p:pic>
          <p:nvPicPr>
            <p:cNvPr id="10" name="Picture 10"/>
            <p:cNvPicPr>
              <a:picLocks noChangeAspect="1"/>
            </p:cNvPicPr>
            <p:nvPr/>
          </p:nvPicPr>
          <p:blipFill>
            <a:blip r:embed="rId12"/>
            <a:srcRect l="4833" t="18751" r="11898"/>
            <a:stretch>
              <a:fillRect/>
            </a:stretch>
          </p:blipFill>
          <p:spPr>
            <a:xfrm>
              <a:off x="0" y="0"/>
              <a:ext cx="6351573" cy="4131670"/>
            </a:xfrm>
            <a:prstGeom prst="rect">
              <a:avLst/>
            </a:prstGeom>
          </p:spPr>
        </p:pic>
      </p:grpSp>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742599" y="1885700"/>
            <a:ext cx="554416" cy="1553825"/>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85952">
            <a:off x="15687506" y="6412122"/>
            <a:ext cx="401922" cy="678349"/>
          </a:xfrm>
          <a:prstGeom prst="rect">
            <a:avLst/>
          </a:prstGeom>
        </p:spPr>
      </p:pic>
      <p:sp>
        <p:nvSpPr>
          <p:cNvPr id="13" name="TextBox 13"/>
          <p:cNvSpPr txBox="1"/>
          <p:nvPr/>
        </p:nvSpPr>
        <p:spPr>
          <a:xfrm>
            <a:off x="1745472" y="4126125"/>
            <a:ext cx="6490440" cy="1057918"/>
          </a:xfrm>
          <a:prstGeom prst="rect">
            <a:avLst/>
          </a:prstGeom>
        </p:spPr>
        <p:txBody>
          <a:bodyPr lIns="0" tIns="0" rIns="0" bIns="0" rtlCol="0" anchor="t">
            <a:spAutoFit/>
          </a:bodyPr>
          <a:lstStyle/>
          <a:p>
            <a:pPr marL="0" marR="0" lvl="0" indent="0" algn="ctr" defTabSz="914400" rtl="0" eaLnBrk="1" fontAlgn="auto" latinLnBrk="0" hangingPunct="1">
              <a:lnSpc>
                <a:spcPts val="7649"/>
              </a:lnSpc>
              <a:spcBef>
                <a:spcPts val="0"/>
              </a:spcBef>
              <a:spcAft>
                <a:spcPts val="0"/>
              </a:spcAft>
              <a:buClrTx/>
              <a:buSzTx/>
              <a:buFontTx/>
              <a:buNone/>
              <a:tabLst/>
              <a:defRPr/>
            </a:pPr>
            <a:r>
              <a:rPr kumimoji="0" lang="en-US" sz="8499" b="0" i="0" u="none" strike="noStrike" kern="1200" cap="none" spc="84" normalizeH="0" baseline="0" noProof="0" dirty="0">
                <a:ln>
                  <a:noFill/>
                </a:ln>
                <a:solidFill>
                  <a:srgbClr val="000000"/>
                </a:solidFill>
                <a:effectLst/>
                <a:uLnTx/>
                <a:uFillTx/>
                <a:latin typeface="Espa"/>
                <a:ea typeface="+mn-ea"/>
                <a:cs typeface="+mn-cs"/>
              </a:rPr>
              <a:t>Message extension</a:t>
            </a:r>
            <a:endParaRPr kumimoji="0" lang="en-US" sz="8499" b="0" i="0" u="none" strike="noStrike" kern="1200" cap="none" spc="7" normalizeH="0" baseline="0" noProof="0" dirty="0">
              <a:ln>
                <a:noFill/>
              </a:ln>
              <a:solidFill>
                <a:srgbClr val="000000"/>
              </a:solidFill>
              <a:effectLst/>
              <a:uLnTx/>
              <a:uFillTx/>
              <a:latin typeface="Espa"/>
              <a:ea typeface="+mn-ea"/>
              <a:cs typeface="+mn-cs"/>
            </a:endParaRPr>
          </a:p>
        </p:txBody>
      </p:sp>
      <p:sp>
        <p:nvSpPr>
          <p:cNvPr id="14" name="TextBox 14"/>
          <p:cNvSpPr txBox="1"/>
          <p:nvPr/>
        </p:nvSpPr>
        <p:spPr>
          <a:xfrm>
            <a:off x="1745472" y="6022004"/>
            <a:ext cx="6490440" cy="1461939"/>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Powerful way for users to engage with your app from Microsoft Teams.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Message Extensions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Extend the menus and commands in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Allow users to include your app in conversation through interactive Adaptive Cards</a:t>
            </a:r>
          </a:p>
        </p:txBody>
      </p:sp>
      <p:graphicFrame>
        <p:nvGraphicFramePr>
          <p:cNvPr id="7" name="Diagram 6">
            <a:extLst>
              <a:ext uri="{FF2B5EF4-FFF2-40B4-BE49-F238E27FC236}">
                <a16:creationId xmlns:a16="http://schemas.microsoft.com/office/drawing/2014/main" id="{8A03511D-5816-543E-B87F-0507867A2B1C}"/>
              </a:ext>
            </a:extLst>
          </p:cNvPr>
          <p:cNvGraphicFramePr/>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BB80F2BA-294E-C044-7BE1-4C3B8BDA2DE4}"/>
              </a:ext>
            </a:extLst>
          </p:cNvPr>
          <p:cNvPicPr>
            <a:picLocks noChangeAspect="1"/>
          </p:cNvPicPr>
          <p:nvPr/>
        </p:nvPicPr>
        <p:blipFill rotWithShape="1">
          <a:blip r:embed="rId9"/>
          <a:srcRect l="48075"/>
          <a:stretch/>
        </p:blipFill>
        <p:spPr>
          <a:xfrm>
            <a:off x="9907692" y="587217"/>
            <a:ext cx="4095068" cy="4436175"/>
          </a:xfrm>
          <a:prstGeom prst="rect">
            <a:avLst/>
          </a:prstGeom>
        </p:spPr>
      </p:pic>
      <p:pic>
        <p:nvPicPr>
          <p:cNvPr id="9" name="Picture 8">
            <a:extLst>
              <a:ext uri="{FF2B5EF4-FFF2-40B4-BE49-F238E27FC236}">
                <a16:creationId xmlns:a16="http://schemas.microsoft.com/office/drawing/2014/main" id="{1530AEB2-2311-C12B-E461-33D0371A239E}"/>
              </a:ext>
            </a:extLst>
          </p:cNvPr>
          <p:cNvPicPr>
            <a:picLocks noChangeAspect="1"/>
          </p:cNvPicPr>
          <p:nvPr/>
        </p:nvPicPr>
        <p:blipFill rotWithShape="1">
          <a:blip r:embed="rId10"/>
          <a:srcRect l="53890"/>
          <a:stretch/>
        </p:blipFill>
        <p:spPr>
          <a:xfrm>
            <a:off x="14165943" y="579912"/>
            <a:ext cx="3636498" cy="4436176"/>
          </a:xfrm>
          <a:prstGeom prst="rect">
            <a:avLst/>
          </a:prstGeom>
        </p:spPr>
      </p:pic>
    </p:spTree>
    <p:extLst>
      <p:ext uri="{BB962C8B-B14F-4D97-AF65-F5344CB8AC3E}">
        <p14:creationId xmlns:p14="http://schemas.microsoft.com/office/powerpoint/2010/main" val="15446439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981527" y="1028700"/>
            <a:ext cx="5600924" cy="5600924"/>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478144" y="4275517"/>
            <a:ext cx="4708213" cy="4708213"/>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291601" flipH="1">
            <a:off x="7993210" y="6697588"/>
            <a:ext cx="1988444" cy="154299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117807" y="1053072"/>
            <a:ext cx="5769549" cy="8646464"/>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88498" y="777965"/>
            <a:ext cx="5769549" cy="8646464"/>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1243054">
            <a:off x="3202596" y="5215594"/>
            <a:ext cx="2941353" cy="908143"/>
          </a:xfrm>
          <a:prstGeom prst="rect">
            <a:avLst/>
          </a:prstGeom>
        </p:spPr>
      </p:pic>
      <p:pic>
        <p:nvPicPr>
          <p:cNvPr id="10" name="Picture 10"/>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flipH="1">
            <a:off x="16005541" y="1992176"/>
            <a:ext cx="609563" cy="1708382"/>
          </a:xfrm>
          <a:prstGeom prst="rect">
            <a:avLst/>
          </a:prstGeom>
        </p:spPr>
      </p:pic>
      <p:sp>
        <p:nvSpPr>
          <p:cNvPr id="11" name="TextBox 11"/>
          <p:cNvSpPr txBox="1"/>
          <p:nvPr/>
        </p:nvSpPr>
        <p:spPr>
          <a:xfrm>
            <a:off x="10933699" y="2604884"/>
            <a:ext cx="3696580" cy="1135183"/>
          </a:xfrm>
          <a:prstGeom prst="rect">
            <a:avLst/>
          </a:prstGeom>
        </p:spPr>
        <p:txBody>
          <a:bodyPr lIns="0" tIns="0" rIns="0" bIns="0" rtlCol="0" anchor="t">
            <a:spAutoFit/>
          </a:bodyPr>
          <a:lstStyle/>
          <a:p>
            <a:pPr marL="0" marR="0" lvl="0" indent="0" algn="ctr" defTabSz="914400" rtl="0" eaLnBrk="1" fontAlgn="auto" latinLnBrk="0" hangingPunct="1">
              <a:lnSpc>
                <a:spcPts val="455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Kollektif"/>
                <a:ea typeface="+mn-ea"/>
                <a:cs typeface="+mn-cs"/>
              </a:rPr>
              <a:t>Customer support tickets</a:t>
            </a:r>
          </a:p>
        </p:txBody>
      </p:sp>
      <p:sp>
        <p:nvSpPr>
          <p:cNvPr id="15" name="TextBox 15"/>
          <p:cNvSpPr txBox="1"/>
          <p:nvPr/>
        </p:nvSpPr>
        <p:spPr>
          <a:xfrm>
            <a:off x="12573000" y="6223162"/>
            <a:ext cx="2925793" cy="1135183"/>
          </a:xfrm>
          <a:prstGeom prst="rect">
            <a:avLst/>
          </a:prstGeom>
        </p:spPr>
        <p:txBody>
          <a:bodyPr wrap="square" lIns="0" tIns="0" rIns="0" bIns="0" rtlCol="0" anchor="t">
            <a:spAutoFit/>
          </a:bodyPr>
          <a:lstStyle/>
          <a:p>
            <a:pPr marL="0" marR="0" lvl="0" indent="0" algn="ctr" defTabSz="914400" rtl="0" eaLnBrk="1" fontAlgn="auto" latinLnBrk="0" hangingPunct="1">
              <a:lnSpc>
                <a:spcPts val="4550"/>
              </a:lnSpc>
              <a:spcBef>
                <a:spcPts val="0"/>
              </a:spcBef>
              <a:spcAft>
                <a:spcPts val="0"/>
              </a:spcAft>
              <a:buClrTx/>
              <a:buSzTx/>
              <a:buFontTx/>
              <a:buNone/>
              <a:tabLst/>
              <a:defRPr/>
            </a:pPr>
            <a:r>
              <a:rPr kumimoji="0" lang="en-US" sz="3500" b="0" i="0" u="none" strike="noStrike" kern="1200" cap="none" spc="0" normalizeH="0" baseline="0" noProof="0" dirty="0">
                <a:ln>
                  <a:noFill/>
                </a:ln>
                <a:solidFill>
                  <a:prstClr val="white"/>
                </a:solidFill>
                <a:effectLst/>
                <a:uLnTx/>
                <a:uFillTx/>
                <a:latin typeface="Kollektif"/>
                <a:ea typeface="+mn-ea"/>
                <a:cs typeface="+mn-cs"/>
              </a:rPr>
              <a:t>Share image/media</a:t>
            </a:r>
          </a:p>
        </p:txBody>
      </p:sp>
      <p:sp>
        <p:nvSpPr>
          <p:cNvPr id="17" name="TextBox 17"/>
          <p:cNvSpPr txBox="1"/>
          <p:nvPr/>
        </p:nvSpPr>
        <p:spPr>
          <a:xfrm>
            <a:off x="2114296" y="3613543"/>
            <a:ext cx="4837470" cy="1057918"/>
          </a:xfrm>
          <a:prstGeom prst="rect">
            <a:avLst/>
          </a:prstGeom>
        </p:spPr>
        <p:txBody>
          <a:bodyPr lIns="0" tIns="0" rIns="0" bIns="0" rtlCol="0" anchor="t">
            <a:spAutoFit/>
          </a:bodyPr>
          <a:lstStyle/>
          <a:p>
            <a:pPr marL="0" marR="0" lvl="0" indent="0" algn="ctr" defTabSz="914400" rtl="0" eaLnBrk="1" fontAlgn="auto" latinLnBrk="0" hangingPunct="1">
              <a:lnSpc>
                <a:spcPts val="7649"/>
              </a:lnSpc>
              <a:spcBef>
                <a:spcPts val="0"/>
              </a:spcBef>
              <a:spcAft>
                <a:spcPts val="0"/>
              </a:spcAft>
              <a:buClrTx/>
              <a:buSzTx/>
              <a:buFontTx/>
              <a:buNone/>
              <a:tabLst/>
              <a:defRPr/>
            </a:pPr>
            <a:r>
              <a:rPr kumimoji="0" lang="en-US" sz="8499" b="0" i="0" u="none" strike="noStrike" kern="1200" cap="none" spc="84" normalizeH="0" baseline="0" noProof="0" dirty="0">
                <a:ln>
                  <a:noFill/>
                </a:ln>
                <a:solidFill>
                  <a:srgbClr val="000000"/>
                </a:solidFill>
                <a:effectLst/>
                <a:uLnTx/>
                <a:uFillTx/>
                <a:latin typeface="Espa"/>
                <a:ea typeface="+mn-ea"/>
                <a:cs typeface="+mn-cs"/>
              </a:rPr>
              <a:t>Scenarios </a:t>
            </a:r>
          </a:p>
        </p:txBody>
      </p:sp>
      <p:sp>
        <p:nvSpPr>
          <p:cNvPr id="18" name="TextBox 18"/>
          <p:cNvSpPr txBox="1"/>
          <p:nvPr/>
        </p:nvSpPr>
        <p:spPr>
          <a:xfrm>
            <a:off x="2254538" y="6539809"/>
            <a:ext cx="4837470" cy="487313"/>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Example scenarios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2BA05BFB-30F3-457D-8054-7EF2FF54C8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666" y="1655382"/>
            <a:ext cx="14947884" cy="84134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E380D0D-1DD6-4A36-9381-ED63A2D3F9AA}"/>
              </a:ext>
            </a:extLst>
          </p:cNvPr>
          <p:cNvSpPr>
            <a:spLocks noGrp="1"/>
          </p:cNvSpPr>
          <p:nvPr>
            <p:ph type="title"/>
          </p:nvPr>
        </p:nvSpPr>
        <p:spPr/>
        <p:txBody>
          <a:bodyPr/>
          <a:lstStyle/>
          <a:p>
            <a:r>
              <a:rPr lang="en-US" dirty="0"/>
              <a:t>What are messaging extensions?</a:t>
            </a:r>
          </a:p>
        </p:txBody>
      </p:sp>
      <p:sp>
        <p:nvSpPr>
          <p:cNvPr id="5" name="Speech Bubble: Oval 4">
            <a:extLst>
              <a:ext uri="{FF2B5EF4-FFF2-40B4-BE49-F238E27FC236}">
                <a16:creationId xmlns:a16="http://schemas.microsoft.com/office/drawing/2014/main" id="{CAAB3399-C324-47B4-987D-6D43E599FDBF}"/>
              </a:ext>
            </a:extLst>
          </p:cNvPr>
          <p:cNvSpPr/>
          <p:nvPr/>
        </p:nvSpPr>
        <p:spPr bwMode="auto">
          <a:xfrm>
            <a:off x="13861990" y="2531093"/>
            <a:ext cx="782336" cy="733439"/>
          </a:xfrm>
          <a:prstGeom prst="wedgeEllipseCallout">
            <a:avLst>
              <a:gd name="adj1" fmla="val -164583"/>
              <a:gd name="adj2" fmla="val -991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ctr" anchorCtr="0" forceAA="0" compatLnSpc="1">
            <a:prstTxWarp prst="textNoShape">
              <a:avLst/>
            </a:prstTxWarp>
            <a:noAutofit/>
          </a:bodyPr>
          <a:lstStyle/>
          <a:p>
            <a:pPr algn="ctr" defTabSz="1371153" fontAlgn="base">
              <a:lnSpc>
                <a:spcPct val="90000"/>
              </a:lnSpc>
              <a:spcBef>
                <a:spcPct val="0"/>
              </a:spcBef>
              <a:spcAft>
                <a:spcPct val="0"/>
              </a:spcAft>
            </a:pPr>
            <a:r>
              <a:rPr lang="en-US" sz="3530" b="1" dirty="0">
                <a:gradFill>
                  <a:gsLst>
                    <a:gs pos="0">
                      <a:srgbClr val="FFFFFF"/>
                    </a:gs>
                    <a:gs pos="100000">
                      <a:srgbClr val="FFFFFF"/>
                    </a:gs>
                  </a:gsLst>
                  <a:lin ang="5400000" scaled="0"/>
                </a:gradFill>
                <a:ea typeface="Segoe UI" pitchFamily="34" charset="0"/>
                <a:cs typeface="Segoe UI" pitchFamily="34" charset="0"/>
              </a:rPr>
              <a:t>3</a:t>
            </a:r>
          </a:p>
        </p:txBody>
      </p:sp>
      <p:sp>
        <p:nvSpPr>
          <p:cNvPr id="7" name="Speech Bubble: Oval 6">
            <a:extLst>
              <a:ext uri="{FF2B5EF4-FFF2-40B4-BE49-F238E27FC236}">
                <a16:creationId xmlns:a16="http://schemas.microsoft.com/office/drawing/2014/main" id="{5618D5D2-E248-4ECC-B633-70AC3EA071D3}"/>
              </a:ext>
            </a:extLst>
          </p:cNvPr>
          <p:cNvSpPr/>
          <p:nvPr/>
        </p:nvSpPr>
        <p:spPr bwMode="auto">
          <a:xfrm>
            <a:off x="13470821" y="7755910"/>
            <a:ext cx="782336" cy="733439"/>
          </a:xfrm>
          <a:prstGeom prst="wedgeEllipseCallout">
            <a:avLst>
              <a:gd name="adj1" fmla="val 119792"/>
              <a:gd name="adj2" fmla="val 9083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ctr" anchorCtr="0" forceAA="0" compatLnSpc="1">
            <a:prstTxWarp prst="textNoShape">
              <a:avLst/>
            </a:prstTxWarp>
            <a:noAutofit/>
          </a:bodyPr>
          <a:lstStyle/>
          <a:p>
            <a:pPr algn="ctr" defTabSz="1371153" fontAlgn="base">
              <a:lnSpc>
                <a:spcPct val="90000"/>
              </a:lnSpc>
              <a:spcBef>
                <a:spcPct val="0"/>
              </a:spcBef>
              <a:spcAft>
                <a:spcPct val="0"/>
              </a:spcAft>
            </a:pPr>
            <a:r>
              <a:rPr lang="en-US" sz="3530" b="1" dirty="0">
                <a:gradFill>
                  <a:gsLst>
                    <a:gs pos="0">
                      <a:srgbClr val="FFFFFF"/>
                    </a:gs>
                    <a:gs pos="100000">
                      <a:srgbClr val="FFFFFF"/>
                    </a:gs>
                  </a:gsLst>
                  <a:lin ang="5400000" scaled="0"/>
                </a:gradFill>
                <a:ea typeface="Segoe UI" pitchFamily="34" charset="0"/>
                <a:cs typeface="Segoe UI" pitchFamily="34" charset="0"/>
              </a:rPr>
              <a:t>2</a:t>
            </a:r>
          </a:p>
        </p:txBody>
      </p:sp>
      <p:sp>
        <p:nvSpPr>
          <p:cNvPr id="8" name="Speech Bubble: Oval 7">
            <a:extLst>
              <a:ext uri="{FF2B5EF4-FFF2-40B4-BE49-F238E27FC236}">
                <a16:creationId xmlns:a16="http://schemas.microsoft.com/office/drawing/2014/main" id="{B9995238-D782-4644-A4F7-F019510C23CC}"/>
              </a:ext>
            </a:extLst>
          </p:cNvPr>
          <p:cNvSpPr/>
          <p:nvPr/>
        </p:nvSpPr>
        <p:spPr bwMode="auto">
          <a:xfrm>
            <a:off x="11026537" y="8631622"/>
            <a:ext cx="782336" cy="733439"/>
          </a:xfrm>
          <a:prstGeom prst="wedgeEllipseCallout">
            <a:avLst>
              <a:gd name="adj1" fmla="val -128645"/>
              <a:gd name="adj2" fmla="val 11083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ctr" anchorCtr="0" forceAA="0" compatLnSpc="1">
            <a:prstTxWarp prst="textNoShape">
              <a:avLst/>
            </a:prstTxWarp>
            <a:noAutofit/>
          </a:bodyPr>
          <a:lstStyle/>
          <a:p>
            <a:pPr algn="ctr" defTabSz="1371153" fontAlgn="base">
              <a:lnSpc>
                <a:spcPct val="90000"/>
              </a:lnSpc>
              <a:spcBef>
                <a:spcPct val="0"/>
              </a:spcBef>
              <a:spcAft>
                <a:spcPct val="0"/>
              </a:spcAft>
            </a:pPr>
            <a:r>
              <a:rPr lang="en-US" sz="3530" b="1" dirty="0">
                <a:gradFill>
                  <a:gsLst>
                    <a:gs pos="0">
                      <a:srgbClr val="FFFFFF"/>
                    </a:gs>
                    <a:gs pos="100000">
                      <a:srgbClr val="FFFFFF"/>
                    </a:gs>
                  </a:gsLst>
                  <a:lin ang="5400000" scaled="0"/>
                </a:gradFill>
                <a:ea typeface="Segoe UI" pitchFamily="34" charset="0"/>
                <a:cs typeface="Segoe UI" pitchFamily="34" charset="0"/>
              </a:rPr>
              <a:t>1</a:t>
            </a:r>
          </a:p>
        </p:txBody>
      </p:sp>
      <p:sp>
        <p:nvSpPr>
          <p:cNvPr id="6" name="TextBox 5">
            <a:extLst>
              <a:ext uri="{FF2B5EF4-FFF2-40B4-BE49-F238E27FC236}">
                <a16:creationId xmlns:a16="http://schemas.microsoft.com/office/drawing/2014/main" id="{D1713B7B-E6C9-4D97-BE74-771069B5BCE7}"/>
              </a:ext>
            </a:extLst>
          </p:cNvPr>
          <p:cNvSpPr txBox="1"/>
          <p:nvPr/>
        </p:nvSpPr>
        <p:spPr>
          <a:xfrm>
            <a:off x="403862" y="2690006"/>
            <a:ext cx="2688806" cy="6878558"/>
          </a:xfrm>
          <a:prstGeom prst="rect">
            <a:avLst/>
          </a:prstGeom>
          <a:noFill/>
        </p:spPr>
        <p:txBody>
          <a:bodyPr wrap="square" lIns="268928" tIns="215142" rIns="268928" bIns="215142" rtlCol="0">
            <a:spAutoFit/>
          </a:bodyPr>
          <a:lstStyle/>
          <a:p>
            <a:pPr>
              <a:lnSpc>
                <a:spcPct val="90000"/>
              </a:lnSpc>
              <a:spcAft>
                <a:spcPts val="882"/>
              </a:spcAft>
            </a:pPr>
            <a:r>
              <a:rPr lang="en-US" sz="3530" u="sng" dirty="0">
                <a:gradFill>
                  <a:gsLst>
                    <a:gs pos="2917">
                      <a:schemeClr val="tx1"/>
                    </a:gs>
                    <a:gs pos="30000">
                      <a:schemeClr val="tx1"/>
                    </a:gs>
                  </a:gsLst>
                  <a:lin ang="5400000" scaled="0"/>
                </a:gradFill>
              </a:rPr>
              <a:t>Search</a:t>
            </a:r>
          </a:p>
          <a:p>
            <a:pPr>
              <a:lnSpc>
                <a:spcPct val="90000"/>
              </a:lnSpc>
              <a:spcAft>
                <a:spcPts val="882"/>
              </a:spcAft>
            </a:pPr>
            <a:r>
              <a:rPr lang="en-US" sz="3530" dirty="0">
                <a:gradFill>
                  <a:gsLst>
                    <a:gs pos="2917">
                      <a:schemeClr val="tx1"/>
                    </a:gs>
                    <a:gs pos="30000">
                      <a:schemeClr val="tx1"/>
                    </a:gs>
                  </a:gsLst>
                  <a:lin ang="5400000" scaled="0"/>
                </a:gradFill>
              </a:rPr>
              <a:t>Do a query</a:t>
            </a:r>
          </a:p>
          <a:p>
            <a:pPr>
              <a:lnSpc>
                <a:spcPct val="90000"/>
              </a:lnSpc>
              <a:spcAft>
                <a:spcPts val="882"/>
              </a:spcAft>
            </a:pPr>
            <a:endParaRPr lang="en-US" sz="3530" dirty="0">
              <a:gradFill>
                <a:gsLst>
                  <a:gs pos="2917">
                    <a:schemeClr val="tx1"/>
                  </a:gs>
                  <a:gs pos="30000">
                    <a:schemeClr val="tx1"/>
                  </a:gs>
                </a:gsLst>
                <a:lin ang="5400000" scaled="0"/>
              </a:gradFill>
            </a:endParaRPr>
          </a:p>
          <a:p>
            <a:pPr>
              <a:lnSpc>
                <a:spcPct val="90000"/>
              </a:lnSpc>
              <a:spcAft>
                <a:spcPts val="882"/>
              </a:spcAft>
            </a:pPr>
            <a:r>
              <a:rPr lang="en-US" sz="3530" u="sng" dirty="0">
                <a:gradFill>
                  <a:gsLst>
                    <a:gs pos="2917">
                      <a:schemeClr val="tx1"/>
                    </a:gs>
                    <a:gs pos="30000">
                      <a:schemeClr val="tx1"/>
                    </a:gs>
                  </a:gsLst>
                  <a:lin ang="5400000" scaled="0"/>
                </a:gradFill>
              </a:rPr>
              <a:t>Action</a:t>
            </a:r>
            <a:br>
              <a:rPr lang="en-US" sz="3530" dirty="0">
                <a:gradFill>
                  <a:gsLst>
                    <a:gs pos="2917">
                      <a:schemeClr val="tx1"/>
                    </a:gs>
                    <a:gs pos="30000">
                      <a:schemeClr val="tx1"/>
                    </a:gs>
                  </a:gsLst>
                  <a:lin ang="5400000" scaled="0"/>
                </a:gradFill>
              </a:rPr>
            </a:br>
            <a:r>
              <a:rPr lang="en-US" sz="3530" dirty="0">
                <a:gradFill>
                  <a:gsLst>
                    <a:gs pos="2917">
                      <a:schemeClr val="tx1"/>
                    </a:gs>
                    <a:gs pos="30000">
                      <a:schemeClr val="tx1"/>
                    </a:gs>
                  </a:gsLst>
                  <a:lin ang="5400000" scaled="0"/>
                </a:gradFill>
              </a:rPr>
              <a:t>Perform an action</a:t>
            </a:r>
          </a:p>
          <a:p>
            <a:pPr>
              <a:lnSpc>
                <a:spcPct val="90000"/>
              </a:lnSpc>
              <a:spcAft>
                <a:spcPts val="882"/>
              </a:spcAft>
            </a:pPr>
            <a:endParaRPr lang="en-US" sz="3530" dirty="0">
              <a:gradFill>
                <a:gsLst>
                  <a:gs pos="2917">
                    <a:schemeClr val="tx1"/>
                  </a:gs>
                  <a:gs pos="30000">
                    <a:schemeClr val="tx1"/>
                  </a:gs>
                </a:gsLst>
                <a:lin ang="5400000" scaled="0"/>
              </a:gradFill>
            </a:endParaRPr>
          </a:p>
          <a:p>
            <a:pPr>
              <a:lnSpc>
                <a:spcPct val="90000"/>
              </a:lnSpc>
              <a:spcAft>
                <a:spcPts val="882"/>
              </a:spcAft>
            </a:pPr>
            <a:r>
              <a:rPr lang="en-US" sz="3530" u="sng" dirty="0">
                <a:gradFill>
                  <a:gsLst>
                    <a:gs pos="2917">
                      <a:schemeClr val="tx1"/>
                    </a:gs>
                    <a:gs pos="30000">
                      <a:schemeClr val="tx1"/>
                    </a:gs>
                  </a:gsLst>
                  <a:lin ang="5400000" scaled="0"/>
                </a:gradFill>
              </a:rPr>
              <a:t>Link Unfurling</a:t>
            </a:r>
            <a:br>
              <a:rPr lang="en-US" sz="3530" b="1" u="sng" dirty="0">
                <a:gradFill>
                  <a:gsLst>
                    <a:gs pos="2917">
                      <a:schemeClr val="tx1"/>
                    </a:gs>
                    <a:gs pos="30000">
                      <a:schemeClr val="tx1"/>
                    </a:gs>
                  </a:gsLst>
                  <a:lin ang="5400000" scaled="0"/>
                </a:gradFill>
              </a:rPr>
            </a:br>
            <a:r>
              <a:rPr lang="en-US" sz="3530" dirty="0">
                <a:gradFill>
                  <a:gsLst>
                    <a:gs pos="2917">
                      <a:schemeClr val="tx1"/>
                    </a:gs>
                    <a:gs pos="30000">
                      <a:schemeClr val="tx1"/>
                    </a:gs>
                  </a:gsLst>
                  <a:lin ang="5400000" scaled="0"/>
                </a:gradFill>
              </a:rPr>
              <a:t>Provide a custom link summary</a:t>
            </a:r>
          </a:p>
        </p:txBody>
      </p:sp>
    </p:spTree>
    <p:extLst>
      <p:ext uri="{BB962C8B-B14F-4D97-AF65-F5344CB8AC3E}">
        <p14:creationId xmlns:p14="http://schemas.microsoft.com/office/powerpoint/2010/main" val="1702756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F22FB7-9758-BD0F-AC5E-A1AF8C2D9610}"/>
              </a:ext>
            </a:extLst>
          </p:cNvPr>
          <p:cNvSpPr/>
          <p:nvPr/>
        </p:nvSpPr>
        <p:spPr>
          <a:xfrm>
            <a:off x="801284" y="1544404"/>
            <a:ext cx="5703726" cy="7675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198" dirty="0">
                <a:solidFill>
                  <a:schemeClr val="bg1"/>
                </a:solidFill>
              </a:rPr>
              <a:t>Teams Application</a:t>
            </a:r>
          </a:p>
        </p:txBody>
      </p:sp>
      <p:sp>
        <p:nvSpPr>
          <p:cNvPr id="70" name="Rectangle: Rounded Corners 69">
            <a:extLst>
              <a:ext uri="{FF2B5EF4-FFF2-40B4-BE49-F238E27FC236}">
                <a16:creationId xmlns:a16="http://schemas.microsoft.com/office/drawing/2014/main" id="{E6C2A5B8-7CDB-75CA-BF0C-1412E173B3B8}"/>
              </a:ext>
            </a:extLst>
          </p:cNvPr>
          <p:cNvSpPr/>
          <p:nvPr/>
        </p:nvSpPr>
        <p:spPr>
          <a:xfrm>
            <a:off x="11498400" y="829289"/>
            <a:ext cx="1752352" cy="1478917"/>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Azure AD</a:t>
            </a:r>
          </a:p>
        </p:txBody>
      </p:sp>
      <p:sp>
        <p:nvSpPr>
          <p:cNvPr id="2" name="Title 1">
            <a:extLst>
              <a:ext uri="{FF2B5EF4-FFF2-40B4-BE49-F238E27FC236}">
                <a16:creationId xmlns:a16="http://schemas.microsoft.com/office/drawing/2014/main" id="{4B29B669-8EEF-79AE-9F72-32CD805BB712}"/>
              </a:ext>
            </a:extLst>
          </p:cNvPr>
          <p:cNvSpPr>
            <a:spLocks noGrp="1"/>
          </p:cNvSpPr>
          <p:nvPr>
            <p:ph type="title"/>
          </p:nvPr>
        </p:nvSpPr>
        <p:spPr>
          <a:xfrm>
            <a:off x="7551867" y="8766875"/>
            <a:ext cx="9934849" cy="1142837"/>
          </a:xfrm>
        </p:spPr>
        <p:txBody>
          <a:bodyPr>
            <a:noAutofit/>
          </a:bodyPr>
          <a:lstStyle/>
          <a:p>
            <a:pPr algn="r"/>
            <a:r>
              <a:rPr lang="en-US" sz="6000" dirty="0"/>
              <a:t>Bot Framework in Teams apps</a:t>
            </a:r>
          </a:p>
        </p:txBody>
      </p:sp>
      <p:sp>
        <p:nvSpPr>
          <p:cNvPr id="4" name="Rectangle 3">
            <a:extLst>
              <a:ext uri="{FF2B5EF4-FFF2-40B4-BE49-F238E27FC236}">
                <a16:creationId xmlns:a16="http://schemas.microsoft.com/office/drawing/2014/main" id="{EBC83899-73F3-291C-B9D8-56F898DA1023}"/>
              </a:ext>
            </a:extLst>
          </p:cNvPr>
          <p:cNvSpPr/>
          <p:nvPr/>
        </p:nvSpPr>
        <p:spPr>
          <a:xfrm>
            <a:off x="965201" y="1732821"/>
            <a:ext cx="3866136" cy="2767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t>Your app’s web pages in the Teams client</a:t>
            </a:r>
          </a:p>
        </p:txBody>
      </p:sp>
      <p:sp>
        <p:nvSpPr>
          <p:cNvPr id="5" name="Rectangle 4">
            <a:extLst>
              <a:ext uri="{FF2B5EF4-FFF2-40B4-BE49-F238E27FC236}">
                <a16:creationId xmlns:a16="http://schemas.microsoft.com/office/drawing/2014/main" id="{B6132FF9-46C0-1F05-B1AE-42B9DB4E70EA}"/>
              </a:ext>
            </a:extLst>
          </p:cNvPr>
          <p:cNvSpPr/>
          <p:nvPr/>
        </p:nvSpPr>
        <p:spPr>
          <a:xfrm>
            <a:off x="965202" y="5279331"/>
            <a:ext cx="3866135" cy="279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br>
              <a:rPr lang="en-US" sz="2800" dirty="0"/>
            </a:br>
            <a:br>
              <a:rPr lang="en-US" sz="2800" dirty="0"/>
            </a:br>
            <a:br>
              <a:rPr lang="en-US" sz="2800" dirty="0"/>
            </a:br>
            <a:br>
              <a:rPr lang="en-US" sz="2800" dirty="0"/>
            </a:br>
            <a:r>
              <a:rPr lang="en-US" sz="2800" dirty="0"/>
              <a:t>Your app’s</a:t>
            </a:r>
            <a:br>
              <a:rPr lang="en-US" sz="2800" dirty="0"/>
            </a:br>
            <a:r>
              <a:rPr lang="en-US" sz="2800" dirty="0"/>
              <a:t>web servers(s)</a:t>
            </a:r>
          </a:p>
        </p:txBody>
      </p:sp>
      <p:sp>
        <p:nvSpPr>
          <p:cNvPr id="7" name="Rectangle: Rounded Corners 6">
            <a:extLst>
              <a:ext uri="{FF2B5EF4-FFF2-40B4-BE49-F238E27FC236}">
                <a16:creationId xmlns:a16="http://schemas.microsoft.com/office/drawing/2014/main" id="{9D159FDE-8289-941F-E404-DB2316B93248}"/>
              </a:ext>
            </a:extLst>
          </p:cNvPr>
          <p:cNvSpPr/>
          <p:nvPr/>
        </p:nvSpPr>
        <p:spPr>
          <a:xfrm>
            <a:off x="11505865" y="2472118"/>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 API</a:t>
            </a:r>
          </a:p>
        </p:txBody>
      </p:sp>
      <p:pic>
        <p:nvPicPr>
          <p:cNvPr id="27" name="Picture 26" descr="Icon&#10;&#10;Description automatically generated">
            <a:extLst>
              <a:ext uri="{FF2B5EF4-FFF2-40B4-BE49-F238E27FC236}">
                <a16:creationId xmlns:a16="http://schemas.microsoft.com/office/drawing/2014/main" id="{07451E15-3921-C770-E5CB-F87090405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0487" y="4740659"/>
            <a:ext cx="1257123" cy="1145689"/>
          </a:xfrm>
          <a:prstGeom prst="rect">
            <a:avLst/>
          </a:prstGeom>
        </p:spPr>
      </p:pic>
      <p:sp>
        <p:nvSpPr>
          <p:cNvPr id="30" name="TextBox 29">
            <a:extLst>
              <a:ext uri="{FF2B5EF4-FFF2-40B4-BE49-F238E27FC236}">
                <a16:creationId xmlns:a16="http://schemas.microsoft.com/office/drawing/2014/main" id="{6BB7A1B9-281F-A32C-384C-36C821DEB21B}"/>
              </a:ext>
            </a:extLst>
          </p:cNvPr>
          <p:cNvSpPr txBox="1"/>
          <p:nvPr/>
        </p:nvSpPr>
        <p:spPr>
          <a:xfrm>
            <a:off x="14163825" y="1544404"/>
            <a:ext cx="3020183" cy="830997"/>
          </a:xfrm>
          <a:prstGeom prst="rect">
            <a:avLst/>
          </a:prstGeom>
          <a:noFill/>
        </p:spPr>
        <p:txBody>
          <a:bodyPr wrap="square" rtlCol="0">
            <a:spAutoFit/>
          </a:bodyPr>
          <a:lstStyle/>
          <a:p>
            <a:pPr algn="ctr"/>
            <a:r>
              <a:rPr lang="en-US" sz="2400"/>
              <a:t>Microsoft 365</a:t>
            </a:r>
            <a:br>
              <a:rPr lang="en-US" sz="2400"/>
            </a:br>
            <a:r>
              <a:rPr lang="en-US" sz="2400"/>
              <a:t>Data</a:t>
            </a:r>
          </a:p>
        </p:txBody>
      </p:sp>
      <p:cxnSp>
        <p:nvCxnSpPr>
          <p:cNvPr id="43" name="Connector: Curved 42">
            <a:extLst>
              <a:ext uri="{FF2B5EF4-FFF2-40B4-BE49-F238E27FC236}">
                <a16:creationId xmlns:a16="http://schemas.microsoft.com/office/drawing/2014/main" id="{DC61DA37-329A-C2B5-CD2D-C04A2D64C09A}"/>
              </a:ext>
            </a:extLst>
          </p:cNvPr>
          <p:cNvCxnSpPr>
            <a:cxnSpLocks/>
            <a:stCxn id="39" idx="3"/>
            <a:endCxn id="7" idx="1"/>
          </p:cNvCxnSpPr>
          <p:nvPr/>
        </p:nvCxnSpPr>
        <p:spPr>
          <a:xfrm flipV="1">
            <a:off x="4649492" y="3760191"/>
            <a:ext cx="6856373" cy="2378263"/>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1" name="Connector: Curved 80">
            <a:extLst>
              <a:ext uri="{FF2B5EF4-FFF2-40B4-BE49-F238E27FC236}">
                <a16:creationId xmlns:a16="http://schemas.microsoft.com/office/drawing/2014/main" id="{1D573363-51F2-67C4-9F15-D42E5C31E947}"/>
              </a:ext>
            </a:extLst>
          </p:cNvPr>
          <p:cNvCxnSpPr>
            <a:cxnSpLocks/>
            <a:stCxn id="7" idx="3"/>
          </p:cNvCxnSpPr>
          <p:nvPr/>
        </p:nvCxnSpPr>
        <p:spPr>
          <a:xfrm>
            <a:off x="13258217" y="3760191"/>
            <a:ext cx="989627" cy="1059505"/>
          </a:xfrm>
          <a:prstGeom prst="curvedConnector2">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4" name="Connector: Curved 83">
            <a:extLst>
              <a:ext uri="{FF2B5EF4-FFF2-40B4-BE49-F238E27FC236}">
                <a16:creationId xmlns:a16="http://schemas.microsoft.com/office/drawing/2014/main" id="{3B006FBC-BA8A-9FC3-47CA-4E524912827E}"/>
              </a:ext>
            </a:extLst>
          </p:cNvPr>
          <p:cNvCxnSpPr>
            <a:cxnSpLocks/>
            <a:stCxn id="7" idx="3"/>
          </p:cNvCxnSpPr>
          <p:nvPr/>
        </p:nvCxnSpPr>
        <p:spPr>
          <a:xfrm flipV="1">
            <a:off x="13258218" y="2882298"/>
            <a:ext cx="1184413" cy="877893"/>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7" name="Connector: Curved 86">
            <a:extLst>
              <a:ext uri="{FF2B5EF4-FFF2-40B4-BE49-F238E27FC236}">
                <a16:creationId xmlns:a16="http://schemas.microsoft.com/office/drawing/2014/main" id="{75378D91-CC80-E01F-FA16-D89ED9877056}"/>
              </a:ext>
            </a:extLst>
          </p:cNvPr>
          <p:cNvCxnSpPr>
            <a:cxnSpLocks/>
            <a:stCxn id="7" idx="3"/>
          </p:cNvCxnSpPr>
          <p:nvPr/>
        </p:nvCxnSpPr>
        <p:spPr>
          <a:xfrm>
            <a:off x="13258217" y="3760191"/>
            <a:ext cx="1561878" cy="315007"/>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44F67EFB-8B65-A083-C624-C6C94F946074}"/>
              </a:ext>
            </a:extLst>
          </p:cNvPr>
          <p:cNvSpPr/>
          <p:nvPr/>
        </p:nvSpPr>
        <p:spPr>
          <a:xfrm>
            <a:off x="11505865" y="5533972"/>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r>
              <a:rPr lang="en-US"/>
              <a:t>Azure Bot Framework</a:t>
            </a:r>
          </a:p>
        </p:txBody>
      </p:sp>
      <p:cxnSp>
        <p:nvCxnSpPr>
          <p:cNvPr id="16" name="Connector: Curved 15">
            <a:extLst>
              <a:ext uri="{FF2B5EF4-FFF2-40B4-BE49-F238E27FC236}">
                <a16:creationId xmlns:a16="http://schemas.microsoft.com/office/drawing/2014/main" id="{C0289E77-7799-5E10-17B9-FE1A345C1D44}"/>
              </a:ext>
            </a:extLst>
          </p:cNvPr>
          <p:cNvCxnSpPr>
            <a:cxnSpLocks/>
            <a:endCxn id="22" idx="3"/>
          </p:cNvCxnSpPr>
          <p:nvPr/>
        </p:nvCxnSpPr>
        <p:spPr>
          <a:xfrm rot="10800000" flipV="1">
            <a:off x="12877273" y="5697588"/>
            <a:ext cx="1109505" cy="629505"/>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22" name="Graphic 21" descr="Robot outline">
            <a:extLst>
              <a:ext uri="{FF2B5EF4-FFF2-40B4-BE49-F238E27FC236}">
                <a16:creationId xmlns:a16="http://schemas.microsoft.com/office/drawing/2014/main" id="{09E2740F-78ED-5561-3E1C-AF9BC4412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3000" y="5869957"/>
            <a:ext cx="914271" cy="914271"/>
          </a:xfrm>
          <a:prstGeom prst="rect">
            <a:avLst/>
          </a:prstGeom>
        </p:spPr>
      </p:pic>
      <p:pic>
        <p:nvPicPr>
          <p:cNvPr id="13" name="Picture 12" descr="A close up of a sign&#10;&#10;Description automatically generated">
            <a:extLst>
              <a:ext uri="{FF2B5EF4-FFF2-40B4-BE49-F238E27FC236}">
                <a16:creationId xmlns:a16="http://schemas.microsoft.com/office/drawing/2014/main" id="{EF1754BC-3A3A-DBEC-A578-5D691EC73DD2}"/>
              </a:ext>
            </a:extLst>
          </p:cNvPr>
          <p:cNvPicPr>
            <a:picLocks noChangeAspect="1"/>
          </p:cNvPicPr>
          <p:nvPr/>
        </p:nvPicPr>
        <p:blipFill>
          <a:blip r:embed="rId6"/>
          <a:stretch>
            <a:fillRect/>
          </a:stretch>
        </p:blipFill>
        <p:spPr>
          <a:xfrm>
            <a:off x="16000196" y="4006856"/>
            <a:ext cx="729805" cy="634790"/>
          </a:xfrm>
          <a:prstGeom prst="rect">
            <a:avLst/>
          </a:prstGeom>
        </p:spPr>
      </p:pic>
      <p:pic>
        <p:nvPicPr>
          <p:cNvPr id="15" name="Picture 14" descr="A close up of a sign&#10;&#10;Description automatically generated">
            <a:extLst>
              <a:ext uri="{FF2B5EF4-FFF2-40B4-BE49-F238E27FC236}">
                <a16:creationId xmlns:a16="http://schemas.microsoft.com/office/drawing/2014/main" id="{B5A6F190-ADFC-5872-C1D4-4305AB5D8B4F}"/>
              </a:ext>
            </a:extLst>
          </p:cNvPr>
          <p:cNvPicPr>
            <a:picLocks noChangeAspect="1"/>
          </p:cNvPicPr>
          <p:nvPr/>
        </p:nvPicPr>
        <p:blipFill>
          <a:blip r:embed="rId7"/>
          <a:stretch>
            <a:fillRect/>
          </a:stretch>
        </p:blipFill>
        <p:spPr>
          <a:xfrm>
            <a:off x="14342323" y="3296985"/>
            <a:ext cx="731827" cy="636812"/>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37B086-29DF-C99B-781D-1205F47CF4D0}"/>
              </a:ext>
            </a:extLst>
          </p:cNvPr>
          <p:cNvPicPr>
            <a:picLocks noChangeAspect="1"/>
          </p:cNvPicPr>
          <p:nvPr/>
        </p:nvPicPr>
        <p:blipFill>
          <a:blip r:embed="rId8"/>
          <a:stretch>
            <a:fillRect/>
          </a:stretch>
        </p:blipFill>
        <p:spPr>
          <a:xfrm>
            <a:off x="15489488" y="3292210"/>
            <a:ext cx="731827" cy="634790"/>
          </a:xfrm>
          <a:prstGeom prst="rect">
            <a:avLst/>
          </a:prstGeom>
        </p:spPr>
      </p:pic>
      <p:pic>
        <p:nvPicPr>
          <p:cNvPr id="20" name="Picture 19" descr="A picture containing clock, sign&#10;&#10;Description automatically generated">
            <a:extLst>
              <a:ext uri="{FF2B5EF4-FFF2-40B4-BE49-F238E27FC236}">
                <a16:creationId xmlns:a16="http://schemas.microsoft.com/office/drawing/2014/main" id="{A374F822-C90B-299A-C89C-38B6CD61B5F7}"/>
              </a:ext>
            </a:extLst>
          </p:cNvPr>
          <p:cNvPicPr>
            <a:picLocks noChangeAspect="1"/>
          </p:cNvPicPr>
          <p:nvPr/>
        </p:nvPicPr>
        <p:blipFill>
          <a:blip r:embed="rId9"/>
          <a:stretch>
            <a:fillRect/>
          </a:stretch>
        </p:blipFill>
        <p:spPr>
          <a:xfrm>
            <a:off x="17035907" y="4005764"/>
            <a:ext cx="733849" cy="634788"/>
          </a:xfrm>
          <a:prstGeom prst="rect">
            <a:avLst/>
          </a:prstGeom>
        </p:spPr>
      </p:pic>
      <p:pic>
        <p:nvPicPr>
          <p:cNvPr id="24" name="Picture 23" descr="A close up of a sign&#10;&#10;Description automatically generated">
            <a:extLst>
              <a:ext uri="{FF2B5EF4-FFF2-40B4-BE49-F238E27FC236}">
                <a16:creationId xmlns:a16="http://schemas.microsoft.com/office/drawing/2014/main" id="{3A01E28D-CED2-17E6-6D80-8318F332BC05}"/>
              </a:ext>
            </a:extLst>
          </p:cNvPr>
          <p:cNvPicPr>
            <a:picLocks noChangeAspect="1"/>
          </p:cNvPicPr>
          <p:nvPr/>
        </p:nvPicPr>
        <p:blipFill>
          <a:blip r:embed="rId10"/>
          <a:stretch>
            <a:fillRect/>
          </a:stretch>
        </p:blipFill>
        <p:spPr>
          <a:xfrm>
            <a:off x="14964485" y="4005766"/>
            <a:ext cx="729805" cy="634790"/>
          </a:xfrm>
          <a:prstGeom prst="rect">
            <a:avLst/>
          </a:prstGeom>
        </p:spPr>
      </p:pic>
      <p:grpSp>
        <p:nvGrpSpPr>
          <p:cNvPr id="26" name="Group 25">
            <a:extLst>
              <a:ext uri="{FF2B5EF4-FFF2-40B4-BE49-F238E27FC236}">
                <a16:creationId xmlns:a16="http://schemas.microsoft.com/office/drawing/2014/main" id="{9E590334-542C-FE6A-0FC4-7AD15CA79A98}"/>
              </a:ext>
            </a:extLst>
          </p:cNvPr>
          <p:cNvGrpSpPr/>
          <p:nvPr/>
        </p:nvGrpSpPr>
        <p:grpSpPr>
          <a:xfrm>
            <a:off x="14738748" y="2493979"/>
            <a:ext cx="805357" cy="663925"/>
            <a:chOff x="1633395" y="5031310"/>
            <a:chExt cx="1514495" cy="1248527"/>
          </a:xfrm>
        </p:grpSpPr>
        <p:pic>
          <p:nvPicPr>
            <p:cNvPr id="32" name="Picture 31" descr="A close up of a sign&#10;&#10;Description automatically generated">
              <a:extLst>
                <a:ext uri="{FF2B5EF4-FFF2-40B4-BE49-F238E27FC236}">
                  <a16:creationId xmlns:a16="http://schemas.microsoft.com/office/drawing/2014/main" id="{06389F27-B269-20F7-073F-21464CEB865C}"/>
                </a:ext>
              </a:extLst>
            </p:cNvPr>
            <p:cNvPicPr>
              <a:picLocks noChangeAspect="1"/>
            </p:cNvPicPr>
            <p:nvPr/>
          </p:nvPicPr>
          <p:blipFill>
            <a:blip r:embed="rId11"/>
            <a:stretch>
              <a:fillRect/>
            </a:stretch>
          </p:blipFill>
          <p:spPr>
            <a:xfrm>
              <a:off x="1633395" y="5031310"/>
              <a:ext cx="1072103" cy="1060223"/>
            </a:xfrm>
            <a:prstGeom prst="rect">
              <a:avLst/>
            </a:prstGeom>
          </p:spPr>
        </p:pic>
        <p:pic>
          <p:nvPicPr>
            <p:cNvPr id="34" name="Picture 33" descr="A close up of a logo&#10;&#10;Description automatically generated">
              <a:extLst>
                <a:ext uri="{FF2B5EF4-FFF2-40B4-BE49-F238E27FC236}">
                  <a16:creationId xmlns:a16="http://schemas.microsoft.com/office/drawing/2014/main" id="{3B682707-C9D9-FA88-9D52-69206DAF983B}"/>
                </a:ext>
              </a:extLst>
            </p:cNvPr>
            <p:cNvPicPr>
              <a:picLocks noChangeAspect="1"/>
            </p:cNvPicPr>
            <p:nvPr/>
          </p:nvPicPr>
          <p:blipFill>
            <a:blip r:embed="rId12"/>
            <a:stretch>
              <a:fillRect/>
            </a:stretch>
          </p:blipFill>
          <p:spPr>
            <a:xfrm>
              <a:off x="2025173" y="5561422"/>
              <a:ext cx="1122717" cy="718415"/>
            </a:xfrm>
            <a:prstGeom prst="rect">
              <a:avLst/>
            </a:prstGeom>
          </p:spPr>
        </p:pic>
      </p:grpSp>
      <p:pic>
        <p:nvPicPr>
          <p:cNvPr id="35" name="Picture 34" descr="Icon&#10;&#10;Description automatically generated">
            <a:extLst>
              <a:ext uri="{FF2B5EF4-FFF2-40B4-BE49-F238E27FC236}">
                <a16:creationId xmlns:a16="http://schemas.microsoft.com/office/drawing/2014/main" id="{83B538D0-8376-EE5C-D4CB-078131F0A4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432162" y="3225893"/>
            <a:ext cx="494706" cy="652795"/>
          </a:xfrm>
          <a:prstGeom prst="rect">
            <a:avLst/>
          </a:prstGeom>
        </p:spPr>
      </p:pic>
      <p:pic>
        <p:nvPicPr>
          <p:cNvPr id="37" name="Picture 36" descr="Icon&#10;&#10;Description automatically generated">
            <a:extLst>
              <a:ext uri="{FF2B5EF4-FFF2-40B4-BE49-F238E27FC236}">
                <a16:creationId xmlns:a16="http://schemas.microsoft.com/office/drawing/2014/main" id="{C69170E3-931C-8E0E-22CD-F51E729541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17180" y="2388607"/>
            <a:ext cx="749000" cy="730274"/>
          </a:xfrm>
          <a:prstGeom prst="rect">
            <a:avLst/>
          </a:prstGeom>
        </p:spPr>
      </p:pic>
      <p:sp>
        <p:nvSpPr>
          <p:cNvPr id="56" name="Rectangle 55">
            <a:extLst>
              <a:ext uri="{FF2B5EF4-FFF2-40B4-BE49-F238E27FC236}">
                <a16:creationId xmlns:a16="http://schemas.microsoft.com/office/drawing/2014/main" id="{827E812E-6780-DF3D-A740-A3B84C4E7518}"/>
              </a:ext>
            </a:extLst>
          </p:cNvPr>
          <p:cNvSpPr/>
          <p:nvPr/>
        </p:nvSpPr>
        <p:spPr bwMode="auto">
          <a:xfrm>
            <a:off x="1313492" y="1934415"/>
            <a:ext cx="3102506" cy="36993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2" tIns="219426" rIns="274282" bIns="219426" numCol="1" spcCol="0" rtlCol="0" fromWordArt="0" anchor="ctr" anchorCtr="0" forceAA="0" compatLnSpc="1">
            <a:prstTxWarp prst="textNoShape">
              <a:avLst/>
            </a:prstTxWarp>
            <a:noAutofit/>
          </a:bodyPr>
          <a:lstStyle/>
          <a:p>
            <a:pPr algn="ctr" defTabSz="1398487" fontAlgn="base">
              <a:spcBef>
                <a:spcPct val="0"/>
              </a:spcBef>
              <a:spcAft>
                <a:spcPct val="0"/>
              </a:spcAft>
            </a:pPr>
            <a:r>
              <a:rPr lang="en-US" sz="1400" dirty="0">
                <a:solidFill>
                  <a:srgbClr val="FFFFFF"/>
                </a:solidFill>
                <a:ea typeface="Segoe UI" pitchFamily="34" charset="0"/>
                <a:cs typeface="Segoe UI" pitchFamily="34" charset="0"/>
              </a:rPr>
              <a:t>Teams JavaScript SDK</a:t>
            </a:r>
          </a:p>
        </p:txBody>
      </p:sp>
      <p:sp>
        <p:nvSpPr>
          <p:cNvPr id="66" name="TextBox 65">
            <a:extLst>
              <a:ext uri="{FF2B5EF4-FFF2-40B4-BE49-F238E27FC236}">
                <a16:creationId xmlns:a16="http://schemas.microsoft.com/office/drawing/2014/main" id="{B4811DAA-A6BE-1E77-1343-F97E6A526080}"/>
              </a:ext>
            </a:extLst>
          </p:cNvPr>
          <p:cNvSpPr txBox="1"/>
          <p:nvPr/>
        </p:nvSpPr>
        <p:spPr>
          <a:xfrm>
            <a:off x="9655568" y="6872701"/>
            <a:ext cx="1669675" cy="369332"/>
          </a:xfrm>
          <a:prstGeom prst="rect">
            <a:avLst/>
          </a:prstGeom>
          <a:noFill/>
        </p:spPr>
        <p:txBody>
          <a:bodyPr wrap="square" lIns="0" tIns="0" rIns="0" bIns="0" rtlCol="0">
            <a:spAutoFit/>
          </a:bodyPr>
          <a:lstStyle/>
          <a:p>
            <a:pPr algn="l"/>
            <a:r>
              <a:rPr lang="en-US" sz="2400" i="1" dirty="0"/>
              <a:t>REST API</a:t>
            </a:r>
          </a:p>
        </p:txBody>
      </p:sp>
      <p:pic>
        <p:nvPicPr>
          <p:cNvPr id="69" name="Picture 68" descr="A close up of a logo&#10;&#10;Description automatically generated">
            <a:extLst>
              <a:ext uri="{FF2B5EF4-FFF2-40B4-BE49-F238E27FC236}">
                <a16:creationId xmlns:a16="http://schemas.microsoft.com/office/drawing/2014/main" id="{37FAF08C-6761-D8C4-C2C0-FEA22F48006D}"/>
              </a:ext>
            </a:extLst>
          </p:cNvPr>
          <p:cNvPicPr>
            <a:picLocks noChangeAspect="1"/>
          </p:cNvPicPr>
          <p:nvPr/>
        </p:nvPicPr>
        <p:blipFill>
          <a:blip r:embed="rId15">
            <a:clrChange>
              <a:clrFrom>
                <a:srgbClr val="000000">
                  <a:alpha val="0"/>
                </a:srgbClr>
              </a:clrFrom>
              <a:clrTo>
                <a:srgbClr val="000000">
                  <a:alpha val="0"/>
                </a:srgbClr>
              </a:clrTo>
            </a:clrChange>
          </a:blip>
          <a:stretch>
            <a:fillRect/>
          </a:stretch>
        </p:blipFill>
        <p:spPr>
          <a:xfrm>
            <a:off x="12311272" y="1052527"/>
            <a:ext cx="661640" cy="661641"/>
          </a:xfrm>
          <a:prstGeom prst="rect">
            <a:avLst/>
          </a:prstGeom>
          <a:solidFill>
            <a:schemeClr val="bg1">
              <a:lumMod val="60000"/>
              <a:lumOff val="40000"/>
            </a:schemeClr>
          </a:solidFill>
        </p:spPr>
      </p:pic>
      <p:cxnSp>
        <p:nvCxnSpPr>
          <p:cNvPr id="71" name="Connector: Curved 70">
            <a:extLst>
              <a:ext uri="{FF2B5EF4-FFF2-40B4-BE49-F238E27FC236}">
                <a16:creationId xmlns:a16="http://schemas.microsoft.com/office/drawing/2014/main" id="{AA947708-BB39-EF91-9836-AA585970FFE6}"/>
              </a:ext>
            </a:extLst>
          </p:cNvPr>
          <p:cNvCxnSpPr>
            <a:cxnSpLocks/>
          </p:cNvCxnSpPr>
          <p:nvPr/>
        </p:nvCxnSpPr>
        <p:spPr>
          <a:xfrm flipV="1">
            <a:off x="4665804" y="1568747"/>
            <a:ext cx="6832594" cy="414215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20B25D8F-F307-4366-C2E6-19DEA8568D6D}"/>
              </a:ext>
            </a:extLst>
          </p:cNvPr>
          <p:cNvCxnSpPr>
            <a:cxnSpLocks/>
            <a:stCxn id="4" idx="2"/>
            <a:endCxn id="5" idx="0"/>
          </p:cNvCxnSpPr>
          <p:nvPr/>
        </p:nvCxnSpPr>
        <p:spPr>
          <a:xfrm rot="16200000" flipH="1">
            <a:off x="2508997" y="4890058"/>
            <a:ext cx="778544" cy="1"/>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 name="Connector: Curved 2">
            <a:extLst>
              <a:ext uri="{FF2B5EF4-FFF2-40B4-BE49-F238E27FC236}">
                <a16:creationId xmlns:a16="http://schemas.microsoft.com/office/drawing/2014/main" id="{D5D66EAD-89E9-247A-A012-200FE62B6A3F}"/>
              </a:ext>
            </a:extLst>
          </p:cNvPr>
          <p:cNvCxnSpPr>
            <a:cxnSpLocks/>
            <a:stCxn id="11" idx="1"/>
            <a:endCxn id="41" idx="3"/>
          </p:cNvCxnSpPr>
          <p:nvPr/>
        </p:nvCxnSpPr>
        <p:spPr>
          <a:xfrm rot="10800000">
            <a:off x="4649491" y="6570989"/>
            <a:ext cx="6856374" cy="251057"/>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69496488-D8BA-BBA7-5478-B24D6CE019B5}"/>
              </a:ext>
            </a:extLst>
          </p:cNvPr>
          <p:cNvCxnSpPr>
            <a:cxnSpLocks/>
            <a:stCxn id="56" idx="3"/>
            <a:endCxn id="70" idx="1"/>
          </p:cNvCxnSpPr>
          <p:nvPr/>
        </p:nvCxnSpPr>
        <p:spPr>
          <a:xfrm flipV="1">
            <a:off x="4415998" y="1568748"/>
            <a:ext cx="7082402" cy="55063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7F29DE9-5218-B470-E988-980255C12517}"/>
              </a:ext>
            </a:extLst>
          </p:cNvPr>
          <p:cNvSpPr txBox="1"/>
          <p:nvPr/>
        </p:nvSpPr>
        <p:spPr>
          <a:xfrm rot="21182021">
            <a:off x="9701683" y="3860081"/>
            <a:ext cx="1669675" cy="369332"/>
          </a:xfrm>
          <a:prstGeom prst="rect">
            <a:avLst/>
          </a:prstGeom>
          <a:noFill/>
        </p:spPr>
        <p:txBody>
          <a:bodyPr wrap="square" lIns="0" tIns="0" rIns="0" bIns="0" rtlCol="0">
            <a:spAutoFit/>
          </a:bodyPr>
          <a:lstStyle/>
          <a:p>
            <a:pPr algn="l"/>
            <a:r>
              <a:rPr lang="en-US" sz="2400" i="1" dirty="0"/>
              <a:t>REST API</a:t>
            </a:r>
          </a:p>
        </p:txBody>
      </p:sp>
      <p:sp>
        <p:nvSpPr>
          <p:cNvPr id="31" name="TextBox 30">
            <a:extLst>
              <a:ext uri="{FF2B5EF4-FFF2-40B4-BE49-F238E27FC236}">
                <a16:creationId xmlns:a16="http://schemas.microsoft.com/office/drawing/2014/main" id="{A0B0BDFE-69F3-E110-6183-79E54253825E}"/>
              </a:ext>
            </a:extLst>
          </p:cNvPr>
          <p:cNvSpPr txBox="1"/>
          <p:nvPr/>
        </p:nvSpPr>
        <p:spPr>
          <a:xfrm rot="21278606">
            <a:off x="8062779" y="1294584"/>
            <a:ext cx="1669675" cy="369332"/>
          </a:xfrm>
          <a:prstGeom prst="rect">
            <a:avLst/>
          </a:prstGeom>
          <a:noFill/>
        </p:spPr>
        <p:txBody>
          <a:bodyPr wrap="square" lIns="0" tIns="0" rIns="0" bIns="0" rtlCol="0">
            <a:spAutoFit/>
          </a:bodyPr>
          <a:lstStyle/>
          <a:p>
            <a:pPr algn="l"/>
            <a:r>
              <a:rPr lang="en-US" sz="2400" i="1" dirty="0"/>
              <a:t>REST API</a:t>
            </a:r>
          </a:p>
        </p:txBody>
      </p:sp>
      <p:sp>
        <p:nvSpPr>
          <p:cNvPr id="36" name="TextBox 35">
            <a:extLst>
              <a:ext uri="{FF2B5EF4-FFF2-40B4-BE49-F238E27FC236}">
                <a16:creationId xmlns:a16="http://schemas.microsoft.com/office/drawing/2014/main" id="{CB01269C-41C6-9E16-B5EC-2E9A143C86C3}"/>
              </a:ext>
            </a:extLst>
          </p:cNvPr>
          <p:cNvSpPr txBox="1"/>
          <p:nvPr/>
        </p:nvSpPr>
        <p:spPr>
          <a:xfrm>
            <a:off x="3033340" y="4595540"/>
            <a:ext cx="1669675" cy="615553"/>
          </a:xfrm>
          <a:prstGeom prst="rect">
            <a:avLst/>
          </a:prstGeom>
          <a:noFill/>
        </p:spPr>
        <p:txBody>
          <a:bodyPr wrap="square" lIns="0" tIns="0" rIns="0" bIns="0" rtlCol="0">
            <a:spAutoFit/>
          </a:bodyPr>
          <a:lstStyle/>
          <a:p>
            <a:pPr algn="l"/>
            <a:r>
              <a:rPr lang="en-US" sz="2000" i="1" dirty="0">
                <a:solidFill>
                  <a:schemeClr val="bg1"/>
                </a:solidFill>
              </a:rPr>
              <a:t>Web content;</a:t>
            </a:r>
            <a:br>
              <a:rPr lang="en-US" sz="2000" i="1" dirty="0">
                <a:solidFill>
                  <a:schemeClr val="bg1"/>
                </a:solidFill>
              </a:rPr>
            </a:br>
            <a:r>
              <a:rPr lang="en-US" sz="2000" i="1" dirty="0">
                <a:solidFill>
                  <a:schemeClr val="bg1"/>
                </a:solidFill>
              </a:rPr>
              <a:t>REST API</a:t>
            </a:r>
          </a:p>
        </p:txBody>
      </p:sp>
      <p:sp>
        <p:nvSpPr>
          <p:cNvPr id="39" name="Rectangle 38">
            <a:extLst>
              <a:ext uri="{FF2B5EF4-FFF2-40B4-BE49-F238E27FC236}">
                <a16:creationId xmlns:a16="http://schemas.microsoft.com/office/drawing/2014/main" id="{9518D7CD-8733-BFC6-B687-24B40F9D78FF}"/>
              </a:ext>
            </a:extLst>
          </p:cNvPr>
          <p:cNvSpPr/>
          <p:nvPr/>
        </p:nvSpPr>
        <p:spPr>
          <a:xfrm>
            <a:off x="2828435" y="5979398"/>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Microsoft Graph SDK</a:t>
            </a:r>
          </a:p>
        </p:txBody>
      </p:sp>
      <p:sp>
        <p:nvSpPr>
          <p:cNvPr id="41" name="Rectangle 40">
            <a:extLst>
              <a:ext uri="{FF2B5EF4-FFF2-40B4-BE49-F238E27FC236}">
                <a16:creationId xmlns:a16="http://schemas.microsoft.com/office/drawing/2014/main" id="{DECCE2CF-F3C1-DF4B-F4E7-C9CADF9E7EA2}"/>
              </a:ext>
            </a:extLst>
          </p:cNvPr>
          <p:cNvSpPr/>
          <p:nvPr/>
        </p:nvSpPr>
        <p:spPr>
          <a:xfrm>
            <a:off x="2828434" y="6411932"/>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Bot Builder SDK</a:t>
            </a:r>
          </a:p>
        </p:txBody>
      </p:sp>
      <p:sp>
        <p:nvSpPr>
          <p:cNvPr id="79" name="Flowchart: Document 78">
            <a:extLst>
              <a:ext uri="{FF2B5EF4-FFF2-40B4-BE49-F238E27FC236}">
                <a16:creationId xmlns:a16="http://schemas.microsoft.com/office/drawing/2014/main" id="{C8EC1C44-D861-596C-605C-9FB5517039D0}"/>
              </a:ext>
            </a:extLst>
          </p:cNvPr>
          <p:cNvSpPr/>
          <p:nvPr/>
        </p:nvSpPr>
        <p:spPr>
          <a:xfrm>
            <a:off x="5170704" y="8197622"/>
            <a:ext cx="955146"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51"/>
            <a:r>
              <a:rPr lang="en-US" sz="1500" dirty="0" err="1">
                <a:solidFill>
                  <a:srgbClr val="E6E6E6"/>
                </a:solidFill>
                <a:latin typeface="Segoe UI"/>
              </a:rPr>
              <a:t>manifest.json</a:t>
            </a:r>
            <a:endParaRPr lang="en-US" sz="1500" dirty="0">
              <a:solidFill>
                <a:srgbClr val="E6E6E6"/>
              </a:solidFill>
              <a:latin typeface="Segoe UI"/>
            </a:endParaRPr>
          </a:p>
        </p:txBody>
      </p:sp>
      <p:sp>
        <p:nvSpPr>
          <p:cNvPr id="80" name="TextBox 79">
            <a:extLst>
              <a:ext uri="{FF2B5EF4-FFF2-40B4-BE49-F238E27FC236}">
                <a16:creationId xmlns:a16="http://schemas.microsoft.com/office/drawing/2014/main" id="{D1BB9329-5F47-C5C1-2805-B05943EECE91}"/>
              </a:ext>
            </a:extLst>
          </p:cNvPr>
          <p:cNvSpPr txBox="1"/>
          <p:nvPr/>
        </p:nvSpPr>
        <p:spPr>
          <a:xfrm>
            <a:off x="13753030" y="6570988"/>
            <a:ext cx="391430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Message Extensions</a:t>
            </a:r>
          </a:p>
          <a:p>
            <a:pPr marL="285750" indent="-285750">
              <a:buFont typeface="Arial" panose="020B0604020202020204" pitchFamily="34" charset="0"/>
              <a:buChar char="•"/>
            </a:pPr>
            <a:r>
              <a:rPr lang="en-US" sz="2800" dirty="0"/>
              <a:t>Adaptive Card actions</a:t>
            </a:r>
          </a:p>
          <a:p>
            <a:pPr marL="285750" indent="-285750">
              <a:buFont typeface="Arial" panose="020B0604020202020204" pitchFamily="34" charset="0"/>
              <a:buChar char="•"/>
            </a:pPr>
            <a:r>
              <a:rPr lang="en-US" sz="2800" dirty="0"/>
              <a:t>Proactive Bots</a:t>
            </a:r>
          </a:p>
          <a:p>
            <a:pPr marL="285750" indent="-285750">
              <a:buFont typeface="Arial" panose="020B0604020202020204" pitchFamily="34" charset="0"/>
              <a:buChar char="•"/>
            </a:pPr>
            <a:r>
              <a:rPr lang="en-US" sz="2800" dirty="0"/>
              <a:t>Conversational bots</a:t>
            </a:r>
          </a:p>
        </p:txBody>
      </p:sp>
    </p:spTree>
    <p:extLst>
      <p:ext uri="{BB962C8B-B14F-4D97-AF65-F5344CB8AC3E}">
        <p14:creationId xmlns:p14="http://schemas.microsoft.com/office/powerpoint/2010/main" val="376507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F0F5549-9ACA-44F3-889F-43F257594FB6}"/>
              </a:ext>
            </a:extLst>
          </p:cNvPr>
          <p:cNvSpPr/>
          <p:nvPr/>
        </p:nvSpPr>
        <p:spPr bwMode="auto">
          <a:xfrm>
            <a:off x="8690790" y="1355304"/>
            <a:ext cx="4267038" cy="486278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spcBef>
                <a:spcPct val="0"/>
              </a:spcBef>
              <a:spcAft>
                <a:spcPct val="0"/>
              </a:spcAft>
            </a:pPr>
            <a:r>
              <a:rPr lang="en-US" sz="3000">
                <a:solidFill>
                  <a:schemeClr val="tx1"/>
                </a:solidFill>
                <a:ea typeface="Segoe UI" pitchFamily="34" charset="0"/>
                <a:cs typeface="Segoe UI" pitchFamily="34" charset="0"/>
              </a:rPr>
              <a:t>Azure Bot Services</a:t>
            </a:r>
          </a:p>
        </p:txBody>
      </p:sp>
      <p:sp>
        <p:nvSpPr>
          <p:cNvPr id="7" name="Title 6">
            <a:extLst>
              <a:ext uri="{FF2B5EF4-FFF2-40B4-BE49-F238E27FC236}">
                <a16:creationId xmlns:a16="http://schemas.microsoft.com/office/drawing/2014/main" id="{B8C05CFF-C3F6-4C62-807F-8A43A1248505}"/>
              </a:ext>
            </a:extLst>
          </p:cNvPr>
          <p:cNvSpPr>
            <a:spLocks noGrp="1"/>
          </p:cNvSpPr>
          <p:nvPr>
            <p:ph type="title"/>
          </p:nvPr>
        </p:nvSpPr>
        <p:spPr>
          <a:xfrm>
            <a:off x="1257300" y="289352"/>
            <a:ext cx="15773400" cy="1204134"/>
          </a:xfrm>
        </p:spPr>
        <p:txBody>
          <a:bodyPr>
            <a:normAutofit/>
          </a:bodyPr>
          <a:lstStyle/>
          <a:p>
            <a:r>
              <a:rPr lang="en-US" sz="4800" spc="-150">
                <a:ln w="3175">
                  <a:noFill/>
                </a:ln>
                <a:latin typeface="Segoe UI Semibold" panose="020B0702040204020203" pitchFamily="34" charset="0"/>
                <a:ea typeface="+mn-ea"/>
                <a:cs typeface="Segoe UI Semibold" panose="020B0702040204020203" pitchFamily="34" charset="0"/>
              </a:rPr>
              <a:t>Channels and Activities</a:t>
            </a:r>
          </a:p>
        </p:txBody>
      </p:sp>
      <p:sp>
        <p:nvSpPr>
          <p:cNvPr id="8" name="Rectangle 7">
            <a:extLst>
              <a:ext uri="{FF2B5EF4-FFF2-40B4-BE49-F238E27FC236}">
                <a16:creationId xmlns:a16="http://schemas.microsoft.com/office/drawing/2014/main" id="{59AEA666-F01D-4373-93AB-A37E19128DB8}"/>
              </a:ext>
            </a:extLst>
          </p:cNvPr>
          <p:cNvSpPr/>
          <p:nvPr/>
        </p:nvSpPr>
        <p:spPr bwMode="auto">
          <a:xfrm>
            <a:off x="571308" y="2396223"/>
            <a:ext cx="3333750" cy="3333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8708" fontAlgn="base">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User</a:t>
            </a:r>
          </a:p>
        </p:txBody>
      </p:sp>
      <p:sp>
        <p:nvSpPr>
          <p:cNvPr id="9" name="Rectangle 8">
            <a:extLst>
              <a:ext uri="{FF2B5EF4-FFF2-40B4-BE49-F238E27FC236}">
                <a16:creationId xmlns:a16="http://schemas.microsoft.com/office/drawing/2014/main" id="{03ED1D57-E720-4979-A5B0-15F4069FB9F9}"/>
              </a:ext>
            </a:extLst>
          </p:cNvPr>
          <p:cNvSpPr/>
          <p:nvPr/>
        </p:nvSpPr>
        <p:spPr bwMode="auto">
          <a:xfrm>
            <a:off x="14411963" y="2438400"/>
            <a:ext cx="3333750" cy="3333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8708" fontAlgn="base">
              <a:spcBef>
                <a:spcPct val="0"/>
              </a:spcBef>
              <a:spcAft>
                <a:spcPct val="0"/>
              </a:spcAft>
            </a:pPr>
            <a:r>
              <a:rPr lang="en-US" sz="6000" dirty="0">
                <a:gradFill>
                  <a:gsLst>
                    <a:gs pos="0">
                      <a:srgbClr val="FFFFFF"/>
                    </a:gs>
                    <a:gs pos="100000">
                      <a:srgbClr val="FFFFFF"/>
                    </a:gs>
                  </a:gsLst>
                  <a:lin ang="5400000" scaled="0"/>
                </a:gradFill>
                <a:ea typeface="Segoe UI" pitchFamily="34" charset="0"/>
                <a:cs typeface="Segoe UI" pitchFamily="34" charset="0"/>
              </a:rPr>
              <a:t>App</a:t>
            </a:r>
          </a:p>
        </p:txBody>
      </p:sp>
      <p:pic>
        <p:nvPicPr>
          <p:cNvPr id="11" name="Picture 10">
            <a:extLst>
              <a:ext uri="{FF2B5EF4-FFF2-40B4-BE49-F238E27FC236}">
                <a16:creationId xmlns:a16="http://schemas.microsoft.com/office/drawing/2014/main" id="{BD73B26E-1B51-4CC0-A4FC-5C89274421D9}"/>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6398369" y="1552067"/>
            <a:ext cx="1600200" cy="1600200"/>
          </a:xfrm>
          <a:prstGeom prst="rect">
            <a:avLst/>
          </a:prstGeom>
        </p:spPr>
      </p:pic>
      <p:pic>
        <p:nvPicPr>
          <p:cNvPr id="12" name="Picture 11">
            <a:extLst>
              <a:ext uri="{FF2B5EF4-FFF2-40B4-BE49-F238E27FC236}">
                <a16:creationId xmlns:a16="http://schemas.microsoft.com/office/drawing/2014/main" id="{42B60783-3315-4CD9-A9B0-87DB9614CEDD}"/>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651870" y="6151416"/>
            <a:ext cx="1600200" cy="1600200"/>
          </a:xfrm>
          <a:prstGeom prst="rect">
            <a:avLst/>
          </a:prstGeom>
        </p:spPr>
      </p:pic>
      <p:pic>
        <p:nvPicPr>
          <p:cNvPr id="13" name="Picture 12">
            <a:extLst>
              <a:ext uri="{FF2B5EF4-FFF2-40B4-BE49-F238E27FC236}">
                <a16:creationId xmlns:a16="http://schemas.microsoft.com/office/drawing/2014/main" id="{94EE180B-B7E9-4490-8A9F-370ACC2A584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4309466" y="1610886"/>
            <a:ext cx="1600200" cy="1600200"/>
          </a:xfrm>
          <a:prstGeom prst="rect">
            <a:avLst/>
          </a:prstGeom>
        </p:spPr>
      </p:pic>
      <p:pic>
        <p:nvPicPr>
          <p:cNvPr id="14" name="Picture 13">
            <a:extLst>
              <a:ext uri="{FF2B5EF4-FFF2-40B4-BE49-F238E27FC236}">
                <a16:creationId xmlns:a16="http://schemas.microsoft.com/office/drawing/2014/main" id="{13011611-F0A0-4CBE-AEBF-317DEF29EAD2}"/>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3775778" y="6218091"/>
            <a:ext cx="1600200" cy="1600200"/>
          </a:xfrm>
          <a:prstGeom prst="rect">
            <a:avLst/>
          </a:prstGeom>
        </p:spPr>
      </p:pic>
      <p:pic>
        <p:nvPicPr>
          <p:cNvPr id="15" name="Picture 14">
            <a:extLst>
              <a:ext uri="{FF2B5EF4-FFF2-40B4-BE49-F238E27FC236}">
                <a16:creationId xmlns:a16="http://schemas.microsoft.com/office/drawing/2014/main" id="{BFB16AA0-9DA4-4A29-9EB3-7C44D48877ED}"/>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5042120" y="4668617"/>
            <a:ext cx="1600200" cy="1600200"/>
          </a:xfrm>
          <a:prstGeom prst="rect">
            <a:avLst/>
          </a:prstGeom>
        </p:spPr>
      </p:pic>
      <p:pic>
        <p:nvPicPr>
          <p:cNvPr id="16" name="Picture 15">
            <a:extLst>
              <a:ext uri="{FF2B5EF4-FFF2-40B4-BE49-F238E27FC236}">
                <a16:creationId xmlns:a16="http://schemas.microsoft.com/office/drawing/2014/main" id="{38B80F4B-F6DC-444E-AC2E-F5B9FCF5ECAB}"/>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6280074" y="3322859"/>
            <a:ext cx="1600200" cy="1600200"/>
          </a:xfrm>
          <a:prstGeom prst="rect">
            <a:avLst/>
          </a:prstGeom>
        </p:spPr>
      </p:pic>
      <p:pic>
        <p:nvPicPr>
          <p:cNvPr id="17" name="Picture 16">
            <a:extLst>
              <a:ext uri="{FF2B5EF4-FFF2-40B4-BE49-F238E27FC236}">
                <a16:creationId xmlns:a16="http://schemas.microsoft.com/office/drawing/2014/main" id="{8FB95346-6E72-4452-AAF0-8605E9CFEF6E}"/>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4381436" y="2856927"/>
            <a:ext cx="1600200" cy="1600200"/>
          </a:xfrm>
          <a:prstGeom prst="rect">
            <a:avLst/>
          </a:prstGeom>
        </p:spPr>
      </p:pic>
      <p:pic>
        <p:nvPicPr>
          <p:cNvPr id="18" name="Picture 17">
            <a:extLst>
              <a:ext uri="{FF2B5EF4-FFF2-40B4-BE49-F238E27FC236}">
                <a16:creationId xmlns:a16="http://schemas.microsoft.com/office/drawing/2014/main" id="{942BCC45-EF49-4933-A48D-DB76031458E6}"/>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427585" y="5363942"/>
            <a:ext cx="1600200" cy="1600200"/>
          </a:xfrm>
          <a:prstGeom prst="rect">
            <a:avLst/>
          </a:prstGeom>
        </p:spPr>
      </p:pic>
      <p:sp>
        <p:nvSpPr>
          <p:cNvPr id="19" name="TextBox 18">
            <a:extLst>
              <a:ext uri="{FF2B5EF4-FFF2-40B4-BE49-F238E27FC236}">
                <a16:creationId xmlns:a16="http://schemas.microsoft.com/office/drawing/2014/main" id="{91402B11-A35A-4354-86B7-F55DE9FFB953}"/>
              </a:ext>
            </a:extLst>
          </p:cNvPr>
          <p:cNvSpPr txBox="1"/>
          <p:nvPr/>
        </p:nvSpPr>
        <p:spPr>
          <a:xfrm>
            <a:off x="12382691" y="5203056"/>
            <a:ext cx="2270627" cy="923330"/>
          </a:xfrm>
          <a:prstGeom prst="rect">
            <a:avLst/>
          </a:prstGeom>
          <a:noFill/>
        </p:spPr>
        <p:txBody>
          <a:bodyPr wrap="square" lIns="0" tIns="0" rIns="0" bIns="0" rtlCol="0">
            <a:spAutoFit/>
          </a:bodyPr>
          <a:lstStyle/>
          <a:p>
            <a:pPr algn="ctr"/>
            <a:r>
              <a:rPr lang="en-US" sz="3000">
                <a:gradFill>
                  <a:gsLst>
                    <a:gs pos="2917">
                      <a:schemeClr val="tx1"/>
                    </a:gs>
                    <a:gs pos="30000">
                      <a:schemeClr val="tx1"/>
                    </a:gs>
                  </a:gsLst>
                  <a:lin ang="5400000" scaled="0"/>
                </a:gradFill>
              </a:rPr>
              <a:t>REST</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services</a:t>
            </a:r>
          </a:p>
        </p:txBody>
      </p:sp>
      <p:sp>
        <p:nvSpPr>
          <p:cNvPr id="29" name="TextBox 28">
            <a:extLst>
              <a:ext uri="{FF2B5EF4-FFF2-40B4-BE49-F238E27FC236}">
                <a16:creationId xmlns:a16="http://schemas.microsoft.com/office/drawing/2014/main" id="{C17F846B-2BB0-4AAB-B224-78B814752B8A}"/>
              </a:ext>
            </a:extLst>
          </p:cNvPr>
          <p:cNvSpPr txBox="1"/>
          <p:nvPr/>
        </p:nvSpPr>
        <p:spPr>
          <a:xfrm>
            <a:off x="14283170" y="6335492"/>
            <a:ext cx="3881006" cy="2769989"/>
          </a:xfrm>
          <a:prstGeom prst="rect">
            <a:avLst/>
          </a:prstGeom>
          <a:noFill/>
        </p:spPr>
        <p:txBody>
          <a:bodyPr wrap="square" lIns="0" tIns="0" rIns="0" bIns="0" rtlCol="0">
            <a:spAutoFit/>
          </a:bodyPr>
          <a:lstStyle/>
          <a:p>
            <a:pPr algn="l"/>
            <a:r>
              <a:rPr lang="en-US" sz="3000" u="sng">
                <a:gradFill>
                  <a:gsLst>
                    <a:gs pos="2917">
                      <a:schemeClr val="tx1"/>
                    </a:gs>
                    <a:gs pos="30000">
                      <a:schemeClr val="tx1"/>
                    </a:gs>
                  </a:gsLst>
                  <a:lin ang="5400000" scaled="0"/>
                </a:gradFill>
              </a:rPr>
              <a:t>Messages</a:t>
            </a:r>
          </a:p>
          <a:p>
            <a:pPr algn="l"/>
            <a:r>
              <a:rPr lang="en-US" sz="3000">
                <a:gradFill>
                  <a:gsLst>
                    <a:gs pos="2917">
                      <a:schemeClr val="tx1"/>
                    </a:gs>
                    <a:gs pos="30000">
                      <a:schemeClr val="tx1"/>
                    </a:gs>
                  </a:gsLst>
                  <a:lin ang="5400000" scaled="0"/>
                </a:gradFill>
              </a:rPr>
              <a:t> - Text</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 Rich attachments</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(e.g. images)</a:t>
            </a:r>
          </a:p>
          <a:p>
            <a:pPr algn="l"/>
            <a:r>
              <a:rPr lang="en-US" sz="3000">
                <a:gradFill>
                  <a:gsLst>
                    <a:gs pos="2917">
                      <a:schemeClr val="tx1"/>
                    </a:gs>
                    <a:gs pos="30000">
                      <a:schemeClr val="tx1"/>
                    </a:gs>
                  </a:gsLst>
                  <a:lin ang="5400000" scaled="0"/>
                </a:gradFill>
              </a:rPr>
              <a:t> - Custom format</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(e.g. adaptive cards)</a:t>
            </a:r>
          </a:p>
        </p:txBody>
      </p:sp>
      <p:sp>
        <p:nvSpPr>
          <p:cNvPr id="30" name="TextBox 29">
            <a:extLst>
              <a:ext uri="{FF2B5EF4-FFF2-40B4-BE49-F238E27FC236}">
                <a16:creationId xmlns:a16="http://schemas.microsoft.com/office/drawing/2014/main" id="{861F86CC-BEAA-4663-A714-5C18368EDD74}"/>
              </a:ext>
            </a:extLst>
          </p:cNvPr>
          <p:cNvSpPr txBox="1"/>
          <p:nvPr/>
        </p:nvSpPr>
        <p:spPr>
          <a:xfrm>
            <a:off x="9657362" y="6335492"/>
            <a:ext cx="4153889" cy="3693319"/>
          </a:xfrm>
          <a:prstGeom prst="rect">
            <a:avLst/>
          </a:prstGeom>
          <a:noFill/>
        </p:spPr>
        <p:txBody>
          <a:bodyPr wrap="square" lIns="0" tIns="0" rIns="0" bIns="0" rtlCol="0">
            <a:spAutoFit/>
          </a:bodyPr>
          <a:lstStyle/>
          <a:p>
            <a:pPr algn="l"/>
            <a:r>
              <a:rPr lang="en-US" sz="3000" u="sng">
                <a:gradFill>
                  <a:gsLst>
                    <a:gs pos="2917">
                      <a:schemeClr val="tx1"/>
                    </a:gs>
                    <a:gs pos="30000">
                      <a:schemeClr val="tx1"/>
                    </a:gs>
                  </a:gsLst>
                  <a:lin ang="5400000" scaled="0"/>
                </a:gradFill>
              </a:rPr>
              <a:t>Activities</a:t>
            </a:r>
          </a:p>
          <a:p>
            <a:pPr algn="l"/>
            <a:r>
              <a:rPr lang="en-US" sz="3000">
                <a:gradFill>
                  <a:gsLst>
                    <a:gs pos="2917">
                      <a:schemeClr val="tx1"/>
                    </a:gs>
                    <a:gs pos="30000">
                      <a:schemeClr val="tx1"/>
                    </a:gs>
                  </a:gsLst>
                  <a:lin ang="5400000" scaled="0"/>
                </a:gradFill>
              </a:rPr>
              <a:t> - Message</a:t>
            </a:r>
          </a:p>
          <a:p>
            <a:pPr algn="l"/>
            <a:r>
              <a:rPr lang="en-US" sz="3000">
                <a:gradFill>
                  <a:gsLst>
                    <a:gs pos="2917">
                      <a:schemeClr val="tx1"/>
                    </a:gs>
                    <a:gs pos="30000">
                      <a:schemeClr val="tx1"/>
                    </a:gs>
                  </a:gsLst>
                  <a:lin ang="5400000" scaled="0"/>
                </a:gradFill>
              </a:rPr>
              <a:t> - Invoke (message ext.)</a:t>
            </a:r>
          </a:p>
          <a:p>
            <a:pPr algn="l"/>
            <a:r>
              <a:rPr lang="en-US" sz="3000">
                <a:gradFill>
                  <a:gsLst>
                    <a:gs pos="2917">
                      <a:schemeClr val="tx1"/>
                    </a:gs>
                    <a:gs pos="30000">
                      <a:schemeClr val="tx1"/>
                    </a:gs>
                  </a:gsLst>
                  <a:lin ang="5400000" scaled="0"/>
                </a:gradFill>
              </a:rPr>
              <a:t> - Conversation Update</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 Typing</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 Delete User Data</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 Contact Relation</a:t>
            </a:r>
            <a:br>
              <a:rPr lang="en-US" sz="3000">
                <a:gradFill>
                  <a:gsLst>
                    <a:gs pos="2917">
                      <a:schemeClr val="tx1"/>
                    </a:gs>
                    <a:gs pos="30000">
                      <a:schemeClr val="tx1"/>
                    </a:gs>
                  </a:gsLst>
                  <a:lin ang="5400000" scaled="0"/>
                </a:gradFill>
              </a:rPr>
            </a:br>
            <a:r>
              <a:rPr lang="en-US" sz="3000">
                <a:gradFill>
                  <a:gsLst>
                    <a:gs pos="2917">
                      <a:schemeClr val="tx1"/>
                    </a:gs>
                    <a:gs pos="30000">
                      <a:schemeClr val="tx1"/>
                    </a:gs>
                  </a:gsLst>
                  <a:lin ang="5400000" scaled="0"/>
                </a:gradFill>
              </a:rPr>
              <a:t>   Update</a:t>
            </a:r>
          </a:p>
        </p:txBody>
      </p:sp>
      <p:sp>
        <p:nvSpPr>
          <p:cNvPr id="32" name="Rectangle 31">
            <a:extLst>
              <a:ext uri="{FF2B5EF4-FFF2-40B4-BE49-F238E27FC236}">
                <a16:creationId xmlns:a16="http://schemas.microsoft.com/office/drawing/2014/main" id="{0D32DABD-0CC4-49DA-B931-CDD9CFDA9190}"/>
              </a:ext>
            </a:extLst>
          </p:cNvPr>
          <p:cNvSpPr/>
          <p:nvPr/>
        </p:nvSpPr>
        <p:spPr bwMode="auto">
          <a:xfrm>
            <a:off x="9383012" y="2376176"/>
            <a:ext cx="3122741" cy="8667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8708" fontAlgn="base">
              <a:spcBef>
                <a:spcPct val="0"/>
              </a:spcBef>
              <a:spcAft>
                <a:spcPct val="0"/>
              </a:spcAft>
            </a:pPr>
            <a:r>
              <a:rPr lang="en-US" sz="3000">
                <a:gradFill>
                  <a:gsLst>
                    <a:gs pos="0">
                      <a:srgbClr val="FFFFFF"/>
                    </a:gs>
                    <a:gs pos="100000">
                      <a:srgbClr val="FFFFFF"/>
                    </a:gs>
                  </a:gsLst>
                  <a:lin ang="5400000" scaled="0"/>
                </a:gradFill>
                <a:ea typeface="Segoe UI" pitchFamily="34" charset="0"/>
                <a:cs typeface="Segoe UI" pitchFamily="34" charset="0"/>
              </a:rPr>
              <a:t>Channel</a:t>
            </a:r>
          </a:p>
        </p:txBody>
      </p:sp>
      <p:sp>
        <p:nvSpPr>
          <p:cNvPr id="33" name="Rectangle 32">
            <a:extLst>
              <a:ext uri="{FF2B5EF4-FFF2-40B4-BE49-F238E27FC236}">
                <a16:creationId xmlns:a16="http://schemas.microsoft.com/office/drawing/2014/main" id="{D4737FE6-8EFE-4261-96C5-98257FFE27E9}"/>
              </a:ext>
            </a:extLst>
          </p:cNvPr>
          <p:cNvSpPr/>
          <p:nvPr/>
        </p:nvSpPr>
        <p:spPr bwMode="auto">
          <a:xfrm>
            <a:off x="9358711" y="3489059"/>
            <a:ext cx="3122741" cy="8667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8708" fontAlgn="base">
              <a:spcBef>
                <a:spcPct val="0"/>
              </a:spcBef>
              <a:spcAft>
                <a:spcPct val="0"/>
              </a:spcAft>
            </a:pPr>
            <a:r>
              <a:rPr lang="en-US" sz="3000">
                <a:gradFill>
                  <a:gsLst>
                    <a:gs pos="0">
                      <a:srgbClr val="FFFFFF"/>
                    </a:gs>
                    <a:gs pos="100000">
                      <a:srgbClr val="FFFFFF"/>
                    </a:gs>
                  </a:gsLst>
                  <a:lin ang="5400000" scaled="0"/>
                </a:gradFill>
                <a:ea typeface="Segoe UI" pitchFamily="34" charset="0"/>
                <a:cs typeface="Segoe UI" pitchFamily="34" charset="0"/>
              </a:rPr>
              <a:t>Channel</a:t>
            </a:r>
          </a:p>
        </p:txBody>
      </p:sp>
      <p:sp>
        <p:nvSpPr>
          <p:cNvPr id="34" name="Rectangle 33">
            <a:extLst>
              <a:ext uri="{FF2B5EF4-FFF2-40B4-BE49-F238E27FC236}">
                <a16:creationId xmlns:a16="http://schemas.microsoft.com/office/drawing/2014/main" id="{429736DC-2760-4B58-A466-B5B9BC2D9F7C}"/>
              </a:ext>
            </a:extLst>
          </p:cNvPr>
          <p:cNvSpPr/>
          <p:nvPr/>
        </p:nvSpPr>
        <p:spPr bwMode="auto">
          <a:xfrm>
            <a:off x="9334409" y="4601942"/>
            <a:ext cx="3122741" cy="8667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lgn="ctr" defTabSz="1398708" fontAlgn="base">
              <a:spcBef>
                <a:spcPct val="0"/>
              </a:spcBef>
              <a:spcAft>
                <a:spcPct val="0"/>
              </a:spcAft>
            </a:pPr>
            <a:r>
              <a:rPr lang="en-US" sz="3000">
                <a:gradFill>
                  <a:gsLst>
                    <a:gs pos="0">
                      <a:srgbClr val="FFFFFF"/>
                    </a:gs>
                    <a:gs pos="100000">
                      <a:srgbClr val="FFFFFF"/>
                    </a:gs>
                  </a:gsLst>
                  <a:lin ang="5400000" scaled="0"/>
                </a:gradFill>
                <a:ea typeface="Segoe UI" pitchFamily="34" charset="0"/>
                <a:cs typeface="Segoe UI" pitchFamily="34" charset="0"/>
              </a:rPr>
              <a:t>Channel</a:t>
            </a:r>
          </a:p>
        </p:txBody>
      </p:sp>
      <p:cxnSp>
        <p:nvCxnSpPr>
          <p:cNvPr id="36" name="Straight Arrow Connector 35">
            <a:extLst>
              <a:ext uri="{FF2B5EF4-FFF2-40B4-BE49-F238E27FC236}">
                <a16:creationId xmlns:a16="http://schemas.microsoft.com/office/drawing/2014/main" id="{2EBC0743-794A-4F3E-8230-33B68CB31652}"/>
              </a:ext>
            </a:extLst>
          </p:cNvPr>
          <p:cNvCxnSpPr>
            <a:stCxn id="11" idx="3"/>
            <a:endCxn id="32" idx="1"/>
          </p:cNvCxnSpPr>
          <p:nvPr/>
        </p:nvCxnSpPr>
        <p:spPr>
          <a:xfrm>
            <a:off x="7998569" y="2352167"/>
            <a:ext cx="1384443" cy="457397"/>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B78EA82-0857-427A-8AAB-90A35E7E11D0}"/>
              </a:ext>
            </a:extLst>
          </p:cNvPr>
          <p:cNvCxnSpPr>
            <a:cxnSpLocks/>
            <a:stCxn id="16" idx="3"/>
            <a:endCxn id="33" idx="1"/>
          </p:cNvCxnSpPr>
          <p:nvPr/>
        </p:nvCxnSpPr>
        <p:spPr>
          <a:xfrm flipV="1">
            <a:off x="7880274" y="3922447"/>
            <a:ext cx="1478436" cy="200513"/>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EFD533-1475-4BBC-B8FC-E3786BA81190}"/>
              </a:ext>
            </a:extLst>
          </p:cNvPr>
          <p:cNvCxnSpPr>
            <a:cxnSpLocks/>
            <a:stCxn id="15" idx="3"/>
            <a:endCxn id="34" idx="1"/>
          </p:cNvCxnSpPr>
          <p:nvPr/>
        </p:nvCxnSpPr>
        <p:spPr>
          <a:xfrm flipV="1">
            <a:off x="6642320" y="5035330"/>
            <a:ext cx="2692089" cy="433388"/>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54C0DEA-2FB5-4072-9A18-FA770AF50F01}"/>
              </a:ext>
            </a:extLst>
          </p:cNvPr>
          <p:cNvCxnSpPr>
            <a:cxnSpLocks/>
            <a:stCxn id="32" idx="3"/>
          </p:cNvCxnSpPr>
          <p:nvPr/>
        </p:nvCxnSpPr>
        <p:spPr>
          <a:xfrm>
            <a:off x="12505752" y="2809563"/>
            <a:ext cx="2024505"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DADDBF-2594-4818-AFC7-62B50992E44C}"/>
              </a:ext>
            </a:extLst>
          </p:cNvPr>
          <p:cNvCxnSpPr>
            <a:cxnSpLocks/>
          </p:cNvCxnSpPr>
          <p:nvPr/>
        </p:nvCxnSpPr>
        <p:spPr>
          <a:xfrm>
            <a:off x="12481451" y="3882870"/>
            <a:ext cx="2024505"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6E98EB-5C25-4CB2-BD5D-9AECBAFA57C3}"/>
              </a:ext>
            </a:extLst>
          </p:cNvPr>
          <p:cNvCxnSpPr>
            <a:cxnSpLocks/>
          </p:cNvCxnSpPr>
          <p:nvPr/>
        </p:nvCxnSpPr>
        <p:spPr>
          <a:xfrm>
            <a:off x="12457149" y="4956177"/>
            <a:ext cx="2024505"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C4B1B19-099B-C5CD-A2C9-764763EF54FC}"/>
              </a:ext>
            </a:extLst>
          </p:cNvPr>
          <p:cNvSpPr/>
          <p:nvPr/>
        </p:nvSpPr>
        <p:spPr>
          <a:xfrm rot="16200000">
            <a:off x="13366068" y="3745053"/>
            <a:ext cx="3076220" cy="74784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 Adapter</a:t>
            </a:r>
            <a:br>
              <a:rPr lang="en-US" dirty="0"/>
            </a:br>
            <a:r>
              <a:rPr lang="en-US" dirty="0"/>
              <a:t>(</a:t>
            </a:r>
            <a:r>
              <a:rPr lang="en-US" dirty="0" err="1"/>
              <a:t>ot</a:t>
            </a:r>
            <a:r>
              <a:rPr lang="en-US" dirty="0"/>
              <a:t> Builder SDK)</a:t>
            </a:r>
          </a:p>
        </p:txBody>
      </p:sp>
    </p:spTree>
    <p:extLst>
      <p:ext uri="{BB962C8B-B14F-4D97-AF65-F5344CB8AC3E}">
        <p14:creationId xmlns:p14="http://schemas.microsoft.com/office/powerpoint/2010/main" val="24257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7339" y="1404554"/>
            <a:ext cx="14796655" cy="8178515"/>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31626" y="1054242"/>
            <a:ext cx="14796655" cy="8178515"/>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259300" y="1404554"/>
            <a:ext cx="753705" cy="1080580"/>
          </a:xfrm>
          <a:prstGeom prst="rect">
            <a:avLst/>
          </a:prstGeom>
        </p:spPr>
      </p:pic>
      <p:pic>
        <p:nvPicPr>
          <p:cNvPr id="6" name="Picture 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51848" y="6615106"/>
            <a:ext cx="753705" cy="1080580"/>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243054">
            <a:off x="3945334" y="5438873"/>
            <a:ext cx="2941353" cy="908143"/>
          </a:xfrm>
          <a:prstGeom prst="rect">
            <a:avLst/>
          </a:prstGeom>
        </p:spPr>
      </p:pic>
      <p:pic>
        <p:nvPicPr>
          <p:cNvPr id="8" name="Picture 8"/>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7797627">
            <a:off x="-884208" y="1825703"/>
            <a:ext cx="1768415" cy="1231460"/>
          </a:xfrm>
          <a:prstGeom prst="rect">
            <a:avLst/>
          </a:prstGeom>
        </p:spPr>
      </p:pic>
      <p:sp>
        <p:nvSpPr>
          <p:cNvPr id="13" name="TextBox 13"/>
          <p:cNvSpPr txBox="1"/>
          <p:nvPr/>
        </p:nvSpPr>
        <p:spPr>
          <a:xfrm>
            <a:off x="2997275" y="4350847"/>
            <a:ext cx="4837470" cy="1057918"/>
          </a:xfrm>
          <a:prstGeom prst="rect">
            <a:avLst/>
          </a:prstGeom>
        </p:spPr>
        <p:txBody>
          <a:bodyPr lIns="0" tIns="0" rIns="0" bIns="0" rtlCol="0" anchor="t">
            <a:spAutoFit/>
          </a:bodyPr>
          <a:lstStyle/>
          <a:p>
            <a:pPr marL="0" marR="0" lvl="0" indent="0" algn="ctr" defTabSz="914400" rtl="0" eaLnBrk="1" fontAlgn="auto" latinLnBrk="0" hangingPunct="1">
              <a:lnSpc>
                <a:spcPts val="7649"/>
              </a:lnSpc>
              <a:spcBef>
                <a:spcPts val="0"/>
              </a:spcBef>
              <a:spcAft>
                <a:spcPts val="0"/>
              </a:spcAft>
              <a:buClrTx/>
              <a:buSzTx/>
              <a:buFontTx/>
              <a:buNone/>
              <a:tabLst/>
              <a:defRPr/>
            </a:pPr>
            <a:r>
              <a:rPr kumimoji="0" lang="en-US" sz="8499" b="0" i="0" u="none" strike="noStrike" kern="1200" cap="none" spc="84" normalizeH="0" baseline="0" noProof="0" dirty="0">
                <a:ln>
                  <a:noFill/>
                </a:ln>
                <a:solidFill>
                  <a:srgbClr val="000000"/>
                </a:solidFill>
                <a:effectLst/>
                <a:uLnTx/>
                <a:uFillTx/>
                <a:latin typeface="Espa"/>
                <a:ea typeface="+mn-ea"/>
                <a:cs typeface="+mn-cs"/>
              </a:rPr>
              <a:t>Adaptive cards</a:t>
            </a:r>
          </a:p>
        </p:txBody>
      </p:sp>
      <p:sp>
        <p:nvSpPr>
          <p:cNvPr id="14" name="TextBox 14"/>
          <p:cNvSpPr txBox="1"/>
          <p:nvPr/>
        </p:nvSpPr>
        <p:spPr>
          <a:xfrm>
            <a:off x="2997275" y="6639262"/>
            <a:ext cx="4837470" cy="1461939"/>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Platform-agnostic snippets of UI, authored in JSON</a:t>
            </a:r>
          </a:p>
        </p:txBody>
      </p:sp>
      <p:grpSp>
        <p:nvGrpSpPr>
          <p:cNvPr id="23" name="Group 22">
            <a:extLst>
              <a:ext uri="{FF2B5EF4-FFF2-40B4-BE49-F238E27FC236}">
                <a16:creationId xmlns:a16="http://schemas.microsoft.com/office/drawing/2014/main" id="{1CD8D38E-6F53-216E-927B-ABCD3633160C}"/>
              </a:ext>
            </a:extLst>
          </p:cNvPr>
          <p:cNvGrpSpPr/>
          <p:nvPr/>
        </p:nvGrpSpPr>
        <p:grpSpPr>
          <a:xfrm>
            <a:off x="8343154" y="4177752"/>
            <a:ext cx="7462955" cy="661723"/>
            <a:chOff x="8343154" y="4177752"/>
            <a:chExt cx="7462955" cy="661723"/>
          </a:xfrm>
        </p:grpSpPr>
        <p:sp>
          <p:nvSpPr>
            <p:cNvPr id="11" name="TextBox 11"/>
            <p:cNvSpPr txBox="1"/>
            <p:nvPr/>
          </p:nvSpPr>
          <p:spPr>
            <a:xfrm>
              <a:off x="8993332" y="4276476"/>
              <a:ext cx="6812777" cy="410369"/>
            </a:xfrm>
            <a:prstGeom prst="rect">
              <a:avLst/>
            </a:prstGeom>
          </p:spPr>
          <p:txBody>
            <a:bodyPr lIns="0" tIns="0" rIns="0" bIns="0" rtlCol="0" anchor="t">
              <a:spAutoFit/>
            </a:bodyPr>
            <a:lstStyle/>
            <a:p>
              <a:pPr marL="0" marR="0" lvl="0" indent="0" algn="l" defTabSz="914400" rtl="0" eaLnBrk="1" fontAlgn="auto" latinLnBrk="0" hangingPunct="1">
                <a:lnSpc>
                  <a:spcPts val="3240"/>
                </a:lnSpc>
                <a:spcBef>
                  <a:spcPts val="0"/>
                </a:spcBef>
                <a:spcAft>
                  <a:spcPts val="0"/>
                </a:spcAft>
                <a:buClrTx/>
                <a:buSzTx/>
                <a:buFontTx/>
                <a:buNone/>
                <a:tabLst/>
                <a:defRPr/>
              </a:pPr>
              <a:r>
                <a:rPr kumimoji="0" lang="en-US" sz="2700" b="0" i="0" u="none" strike="noStrike" kern="1200" cap="none" spc="27" normalizeH="0" baseline="0" noProof="0" dirty="0">
                  <a:ln>
                    <a:noFill/>
                  </a:ln>
                  <a:solidFill>
                    <a:srgbClr val="000000"/>
                  </a:solidFill>
                  <a:effectLst/>
                  <a:uLnTx/>
                  <a:uFillTx/>
                  <a:latin typeface="Kollektif"/>
                  <a:ea typeface="+mn-ea"/>
                  <a:cs typeface="+mn-cs"/>
                </a:rPr>
                <a:t>Help design and integrate light-weight UI </a:t>
              </a:r>
            </a:p>
          </p:txBody>
        </p:sp>
        <p:pic>
          <p:nvPicPr>
            <p:cNvPr id="18" name="Graphic 17" descr="Checkbox Checked with solid fill">
              <a:extLst>
                <a:ext uri="{FF2B5EF4-FFF2-40B4-BE49-F238E27FC236}">
                  <a16:creationId xmlns:a16="http://schemas.microsoft.com/office/drawing/2014/main" id="{C9DE5C62-9865-90E5-B2F3-EB25F13478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43154" y="4177752"/>
              <a:ext cx="661723" cy="661723"/>
            </a:xfrm>
            <a:prstGeom prst="rect">
              <a:avLst/>
            </a:prstGeom>
          </p:spPr>
        </p:pic>
      </p:grpSp>
      <p:grpSp>
        <p:nvGrpSpPr>
          <p:cNvPr id="24" name="Group 23">
            <a:extLst>
              <a:ext uri="{FF2B5EF4-FFF2-40B4-BE49-F238E27FC236}">
                <a16:creationId xmlns:a16="http://schemas.microsoft.com/office/drawing/2014/main" id="{BA726CAA-0601-9DF0-2DFD-005DBDE0E90D}"/>
              </a:ext>
            </a:extLst>
          </p:cNvPr>
          <p:cNvGrpSpPr/>
          <p:nvPr/>
        </p:nvGrpSpPr>
        <p:grpSpPr>
          <a:xfrm>
            <a:off x="8343154" y="5077903"/>
            <a:ext cx="7474500" cy="932622"/>
            <a:chOff x="8343154" y="5077903"/>
            <a:chExt cx="7474500" cy="932622"/>
          </a:xfrm>
        </p:grpSpPr>
        <p:sp>
          <p:nvSpPr>
            <p:cNvPr id="12" name="TextBox 12"/>
            <p:cNvSpPr txBox="1"/>
            <p:nvPr/>
          </p:nvSpPr>
          <p:spPr>
            <a:xfrm>
              <a:off x="9004877" y="5189787"/>
              <a:ext cx="6812777" cy="820738"/>
            </a:xfrm>
            <a:prstGeom prst="rect">
              <a:avLst/>
            </a:prstGeom>
          </p:spPr>
          <p:txBody>
            <a:bodyPr lIns="0" tIns="0" rIns="0" bIns="0" rtlCol="0" anchor="t">
              <a:spAutoFit/>
            </a:bodyPr>
            <a:lstStyle/>
            <a:p>
              <a:pPr marL="0" marR="0" lvl="0" indent="0" algn="l" defTabSz="914400" rtl="0" eaLnBrk="1" fontAlgn="auto" latinLnBrk="0" hangingPunct="1">
                <a:lnSpc>
                  <a:spcPts val="3240"/>
                </a:lnSpc>
                <a:spcBef>
                  <a:spcPts val="0"/>
                </a:spcBef>
                <a:spcAft>
                  <a:spcPts val="0"/>
                </a:spcAft>
                <a:buClrTx/>
                <a:buSzTx/>
                <a:buFontTx/>
                <a:buNone/>
                <a:tabLst/>
                <a:defRPr/>
              </a:pPr>
              <a:r>
                <a:rPr kumimoji="0" lang="en-US" sz="2700" b="0" i="0" u="none" strike="noStrike" kern="1200" cap="none" spc="27" normalizeH="0" baseline="0" noProof="0" dirty="0">
                  <a:ln>
                    <a:noFill/>
                  </a:ln>
                  <a:solidFill>
                    <a:srgbClr val="000000"/>
                  </a:solidFill>
                  <a:effectLst/>
                  <a:uLnTx/>
                  <a:uFillTx/>
                  <a:latin typeface="Kollektif"/>
                  <a:ea typeface="+mn-ea"/>
                  <a:cs typeface="+mn-cs"/>
                </a:rPr>
                <a:t>Increase engagement and efficiency by injecting your actionable content </a:t>
              </a:r>
            </a:p>
          </p:txBody>
        </p:sp>
        <p:pic>
          <p:nvPicPr>
            <p:cNvPr id="20" name="Graphic 19" descr="Checkbox Checked with solid fill">
              <a:extLst>
                <a:ext uri="{FF2B5EF4-FFF2-40B4-BE49-F238E27FC236}">
                  <a16:creationId xmlns:a16="http://schemas.microsoft.com/office/drawing/2014/main" id="{68A7A835-F638-4DDC-018F-2F4677683B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43154" y="5077903"/>
              <a:ext cx="661723" cy="661723"/>
            </a:xfrm>
            <a:prstGeom prst="rect">
              <a:avLst/>
            </a:prstGeom>
          </p:spPr>
        </p:pic>
      </p:grpSp>
      <p:grpSp>
        <p:nvGrpSpPr>
          <p:cNvPr id="25" name="Group 24">
            <a:extLst>
              <a:ext uri="{FF2B5EF4-FFF2-40B4-BE49-F238E27FC236}">
                <a16:creationId xmlns:a16="http://schemas.microsoft.com/office/drawing/2014/main" id="{27CD43F9-1372-7636-2962-81831544C97B}"/>
              </a:ext>
            </a:extLst>
          </p:cNvPr>
          <p:cNvGrpSpPr/>
          <p:nvPr/>
        </p:nvGrpSpPr>
        <p:grpSpPr>
          <a:xfrm>
            <a:off x="8312559" y="6357923"/>
            <a:ext cx="7505095" cy="976517"/>
            <a:chOff x="8312559" y="6357923"/>
            <a:chExt cx="7505095" cy="976517"/>
          </a:xfrm>
        </p:grpSpPr>
        <p:sp>
          <p:nvSpPr>
            <p:cNvPr id="16" name="TextBox 12">
              <a:extLst>
                <a:ext uri="{FF2B5EF4-FFF2-40B4-BE49-F238E27FC236}">
                  <a16:creationId xmlns:a16="http://schemas.microsoft.com/office/drawing/2014/main" id="{99F5C55A-A9E1-D8DF-D66C-1810E2936995}"/>
                </a:ext>
              </a:extLst>
            </p:cNvPr>
            <p:cNvSpPr txBox="1"/>
            <p:nvPr/>
          </p:nvSpPr>
          <p:spPr>
            <a:xfrm>
              <a:off x="9004877" y="6513702"/>
              <a:ext cx="6812777" cy="820738"/>
            </a:xfrm>
            <a:prstGeom prst="rect">
              <a:avLst/>
            </a:prstGeom>
          </p:spPr>
          <p:txBody>
            <a:bodyPr lIns="0" tIns="0" rIns="0" bIns="0" rtlCol="0" anchor="t">
              <a:spAutoFit/>
            </a:bodyPr>
            <a:lstStyle/>
            <a:p>
              <a:pPr marL="0" marR="0" lvl="0" indent="0" algn="l" defTabSz="914400" rtl="0" eaLnBrk="1" fontAlgn="auto" latinLnBrk="0" hangingPunct="1">
                <a:lnSpc>
                  <a:spcPts val="3240"/>
                </a:lnSpc>
                <a:spcBef>
                  <a:spcPts val="0"/>
                </a:spcBef>
                <a:spcAft>
                  <a:spcPts val="0"/>
                </a:spcAft>
                <a:buClrTx/>
                <a:buSzTx/>
                <a:buFontTx/>
                <a:buNone/>
                <a:tabLst/>
                <a:defRPr/>
              </a:pPr>
              <a:r>
                <a:rPr kumimoji="0" lang="en-US" sz="2700" b="0" i="0" u="none" strike="noStrike" kern="1200" cap="none" spc="27" normalizeH="0" baseline="0" noProof="0" dirty="0">
                  <a:ln>
                    <a:noFill/>
                  </a:ln>
                  <a:solidFill>
                    <a:srgbClr val="000000"/>
                  </a:solidFill>
                  <a:effectLst/>
                  <a:uLnTx/>
                  <a:uFillTx/>
                  <a:latin typeface="Kollektif"/>
                  <a:ea typeface="+mn-ea"/>
                  <a:cs typeface="+mn-cs"/>
                </a:rPr>
                <a:t>Always native and blend seamlessly into the surrounding UI - </a:t>
              </a:r>
            </a:p>
          </p:txBody>
        </p:sp>
        <p:pic>
          <p:nvPicPr>
            <p:cNvPr id="22" name="Graphic 21" descr="Checkbox Checked with solid fill">
              <a:extLst>
                <a:ext uri="{FF2B5EF4-FFF2-40B4-BE49-F238E27FC236}">
                  <a16:creationId xmlns:a16="http://schemas.microsoft.com/office/drawing/2014/main" id="{E0F2E7F9-1815-AE25-11C2-F10025B734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12559" y="6357923"/>
              <a:ext cx="661723" cy="661723"/>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441871" y="578072"/>
            <a:ext cx="9353624" cy="7299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Quick intro to the bot framework</a:t>
            </a:r>
          </a:p>
        </p:txBody>
      </p:sp>
      <p:sp>
        <p:nvSpPr>
          <p:cNvPr id="2" name="ZoneTexte 1">
            <a:extLst>
              <a:ext uri="{FF2B5EF4-FFF2-40B4-BE49-F238E27FC236}">
                <a16:creationId xmlns:a16="http://schemas.microsoft.com/office/drawing/2014/main" id="{A53EDE40-5457-CA21-4BCF-FE96AEE4C724}"/>
              </a:ext>
            </a:extLst>
          </p:cNvPr>
          <p:cNvSpPr txBox="1"/>
          <p:nvPr/>
        </p:nvSpPr>
        <p:spPr>
          <a:xfrm>
            <a:off x="572799" y="2691472"/>
            <a:ext cx="14244474" cy="1815882"/>
          </a:xfrm>
          <a:prstGeom prst="rect">
            <a:avLst/>
          </a:prstGeom>
          <a:noFill/>
        </p:spPr>
        <p:txBody>
          <a:bodyPr wrap="square">
            <a:spAutoFit/>
          </a:bodyPr>
          <a:lstStyle/>
          <a:p>
            <a:r>
              <a:rPr lang="en-US" sz="2800"/>
              <a:t>The bot framework is composed of 3 components:</a:t>
            </a:r>
          </a:p>
          <a:p>
            <a:pPr marL="514350" indent="-514350">
              <a:buFont typeface="+mj-lt"/>
              <a:buAutoNum type="arabicPeriod"/>
            </a:pPr>
            <a:r>
              <a:rPr lang="en-US" sz="2800"/>
              <a:t>The channels 		– e.g. Microsoft Teams</a:t>
            </a:r>
          </a:p>
          <a:p>
            <a:pPr marL="514350" indent="-514350">
              <a:buFont typeface="+mj-lt"/>
              <a:buAutoNum type="arabicPeriod"/>
            </a:pPr>
            <a:r>
              <a:rPr lang="en-US" sz="2800"/>
              <a:t>The bot service 	– that receives / sends messages (or cards) from / to your bot</a:t>
            </a:r>
          </a:p>
          <a:p>
            <a:pPr marL="514350" indent="-514350">
              <a:buFont typeface="+mj-lt"/>
              <a:buAutoNum type="arabicPeriod"/>
            </a:pPr>
            <a:r>
              <a:rPr lang="en-US" sz="2800"/>
              <a:t>The bot SDK 		– that help you build the bot app and interact with the bot service</a:t>
            </a:r>
          </a:p>
        </p:txBody>
      </p:sp>
      <p:sp>
        <p:nvSpPr>
          <p:cNvPr id="3" name="Accolade fermante 2">
            <a:extLst>
              <a:ext uri="{FF2B5EF4-FFF2-40B4-BE49-F238E27FC236}">
                <a16:creationId xmlns:a16="http://schemas.microsoft.com/office/drawing/2014/main" id="{E8C69BAB-DE08-4971-FC32-B784BE81C947}"/>
              </a:ext>
            </a:extLst>
          </p:cNvPr>
          <p:cNvSpPr/>
          <p:nvPr/>
        </p:nvSpPr>
        <p:spPr>
          <a:xfrm>
            <a:off x="14126161" y="3073366"/>
            <a:ext cx="342900" cy="840371"/>
          </a:xfrm>
          <a:prstGeom prst="rightBrace">
            <a:avLst/>
          </a:prstGeom>
          <a:ln>
            <a:solidFill>
              <a:srgbClr val="9966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ccolade fermante 4">
            <a:extLst>
              <a:ext uri="{FF2B5EF4-FFF2-40B4-BE49-F238E27FC236}">
                <a16:creationId xmlns:a16="http://schemas.microsoft.com/office/drawing/2014/main" id="{B66DBC22-1F13-F65C-322A-65DF51CDFC65}"/>
              </a:ext>
            </a:extLst>
          </p:cNvPr>
          <p:cNvSpPr/>
          <p:nvPr/>
        </p:nvSpPr>
        <p:spPr>
          <a:xfrm>
            <a:off x="14126161" y="3977922"/>
            <a:ext cx="342900" cy="374859"/>
          </a:xfrm>
          <a:prstGeom prst="rightBrace">
            <a:avLst/>
          </a:prstGeom>
          <a:ln>
            <a:solidFill>
              <a:srgbClr val="9966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ZoneTexte 5">
            <a:extLst>
              <a:ext uri="{FF2B5EF4-FFF2-40B4-BE49-F238E27FC236}">
                <a16:creationId xmlns:a16="http://schemas.microsoft.com/office/drawing/2014/main" id="{FB0FBFBC-F187-D653-867E-716BF89DEAAA}"/>
              </a:ext>
            </a:extLst>
          </p:cNvPr>
          <p:cNvSpPr txBox="1"/>
          <p:nvPr/>
        </p:nvSpPr>
        <p:spPr>
          <a:xfrm>
            <a:off x="14627857" y="3262718"/>
            <a:ext cx="1884106" cy="461665"/>
          </a:xfrm>
          <a:prstGeom prst="rect">
            <a:avLst/>
          </a:prstGeom>
          <a:noFill/>
        </p:spPr>
        <p:txBody>
          <a:bodyPr wrap="none" rtlCol="0">
            <a:spAutoFit/>
          </a:bodyPr>
          <a:lstStyle/>
          <a:p>
            <a:r>
              <a:rPr lang="en-US" sz="2400">
                <a:solidFill>
                  <a:srgbClr val="996633"/>
                </a:solidFill>
              </a:rPr>
              <a:t>Configuration</a:t>
            </a:r>
          </a:p>
        </p:txBody>
      </p:sp>
      <p:sp>
        <p:nvSpPr>
          <p:cNvPr id="11" name="ZoneTexte 10">
            <a:extLst>
              <a:ext uri="{FF2B5EF4-FFF2-40B4-BE49-F238E27FC236}">
                <a16:creationId xmlns:a16="http://schemas.microsoft.com/office/drawing/2014/main" id="{30EDE8E3-25EE-2950-D93B-330000B2BB1E}"/>
              </a:ext>
            </a:extLst>
          </p:cNvPr>
          <p:cNvSpPr txBox="1"/>
          <p:nvPr/>
        </p:nvSpPr>
        <p:spPr>
          <a:xfrm>
            <a:off x="14627857" y="3927035"/>
            <a:ext cx="1871666" cy="461665"/>
          </a:xfrm>
          <a:prstGeom prst="rect">
            <a:avLst/>
          </a:prstGeom>
          <a:noFill/>
        </p:spPr>
        <p:txBody>
          <a:bodyPr wrap="none" rtlCol="0">
            <a:spAutoFit/>
          </a:bodyPr>
          <a:lstStyle/>
          <a:p>
            <a:r>
              <a:rPr lang="en-US" sz="2400">
                <a:solidFill>
                  <a:srgbClr val="996633"/>
                </a:solidFill>
              </a:rPr>
              <a:t>Development</a:t>
            </a:r>
          </a:p>
        </p:txBody>
      </p:sp>
      <p:sp>
        <p:nvSpPr>
          <p:cNvPr id="13" name="ZoneTexte 12">
            <a:extLst>
              <a:ext uri="{FF2B5EF4-FFF2-40B4-BE49-F238E27FC236}">
                <a16:creationId xmlns:a16="http://schemas.microsoft.com/office/drawing/2014/main" id="{F9D0C709-0FB5-9F36-A56D-48646CD37334}"/>
              </a:ext>
            </a:extLst>
          </p:cNvPr>
          <p:cNvSpPr txBox="1"/>
          <p:nvPr/>
        </p:nvSpPr>
        <p:spPr>
          <a:xfrm>
            <a:off x="572799" y="5363951"/>
            <a:ext cx="16009535" cy="523220"/>
          </a:xfrm>
          <a:prstGeom prst="rect">
            <a:avLst/>
          </a:prstGeom>
          <a:noFill/>
        </p:spPr>
        <p:txBody>
          <a:bodyPr wrap="square">
            <a:spAutoFit/>
          </a:bodyPr>
          <a:lstStyle/>
          <a:p>
            <a:r>
              <a:rPr lang="en-US" sz="2800"/>
              <a:t>Teams message extension, like any integration into a Teams conversation, is built upon the bot framework </a:t>
            </a:r>
          </a:p>
        </p:txBody>
      </p:sp>
      <p:sp>
        <p:nvSpPr>
          <p:cNvPr id="14" name="ZoneTexte 13">
            <a:extLst>
              <a:ext uri="{FF2B5EF4-FFF2-40B4-BE49-F238E27FC236}">
                <a16:creationId xmlns:a16="http://schemas.microsoft.com/office/drawing/2014/main" id="{8591CD7B-4A98-6EB9-D3A8-40A2B2793C5E}"/>
              </a:ext>
            </a:extLst>
          </p:cNvPr>
          <p:cNvSpPr txBox="1"/>
          <p:nvPr/>
        </p:nvSpPr>
        <p:spPr>
          <a:xfrm>
            <a:off x="572798" y="6603725"/>
            <a:ext cx="16009535" cy="954107"/>
          </a:xfrm>
          <a:prstGeom prst="rect">
            <a:avLst/>
          </a:prstGeom>
          <a:noFill/>
        </p:spPr>
        <p:txBody>
          <a:bodyPr wrap="square">
            <a:spAutoFit/>
          </a:bodyPr>
          <a:lstStyle/>
          <a:p>
            <a:r>
              <a:rPr lang="en-US" sz="2800"/>
              <a:t>You can integrate the bot services REST API directly but the bot SDK (C#, JS, TS, Python) makes this integration much easier – You can for instance use the bot framework “adapter” and reuse your bot logic.</a:t>
            </a:r>
          </a:p>
        </p:txBody>
      </p:sp>
    </p:spTree>
    <p:extLst>
      <p:ext uri="{BB962C8B-B14F-4D97-AF65-F5344CB8AC3E}">
        <p14:creationId xmlns:p14="http://schemas.microsoft.com/office/powerpoint/2010/main" val="3465863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52F7DA-986D-48AE-A2F3-4B6B43DE0E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E62089-4EA2-4BEF-9CF0-573694B7E59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2862</TotalTime>
  <Words>1976</Words>
  <Application>Microsoft Office PowerPoint</Application>
  <PresentationFormat>Custom</PresentationFormat>
  <Paragraphs>224</Paragraphs>
  <Slides>14</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Espa</vt:lpstr>
      <vt:lpstr>Consolas</vt:lpstr>
      <vt:lpstr>Segoe UI Semibold</vt:lpstr>
      <vt:lpstr>Arial</vt:lpstr>
      <vt:lpstr>Segoe UI Semilight</vt:lpstr>
      <vt:lpstr>Kollektif</vt:lpstr>
      <vt:lpstr>Segoe UI</vt:lpstr>
      <vt:lpstr>Wingdings</vt:lpstr>
      <vt:lpstr>Calibri</vt:lpstr>
      <vt:lpstr>Office Theme</vt:lpstr>
      <vt:lpstr>WHITE TEMPLATE</vt:lpstr>
      <vt:lpstr>3_White Template</vt:lpstr>
      <vt:lpstr>Message Extensions in Microsoft Teams (Extended lab)</vt:lpstr>
      <vt:lpstr>PowerPoint Presentation</vt:lpstr>
      <vt:lpstr>Message Extensions</vt:lpstr>
      <vt:lpstr>PowerPoint Presentation</vt:lpstr>
      <vt:lpstr>What are messaging extensions?</vt:lpstr>
      <vt:lpstr>Bot Framework in Teams apps</vt:lpstr>
      <vt:lpstr>Channels and Activities</vt:lpstr>
      <vt:lpstr>PowerPoint Presentation</vt:lpstr>
      <vt:lpstr>PowerPoint Presentation</vt:lpstr>
      <vt:lpstr>PowerPoint Presentation</vt:lpstr>
      <vt:lpstr>PowerPoint Presentation</vt:lpstr>
      <vt:lpstr>PowerPoint Presentation</vt:lpstr>
      <vt:lpstr>LAB TIME  https://aka.ms/app-camp Add a Message Extension</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2022-11-08T22:59:30Z</dcterms:modified>
  <dc:identifier>DAFEv5EYWWY</dc:identifier>
</cp:coreProperties>
</file>